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68" r:id="rId6"/>
    <p:sldId id="28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6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683D2-6A68-482C-B46F-4392E77F00A8}" v="89" dt="2023-06-20T08:15:23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8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24" y="102"/>
      </p:cViewPr>
      <p:guideLst>
        <p:guide orient="horz" pos="754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7080" y="226368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77080" y="467544"/>
            <a:ext cx="36720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40D6B527-4120-4D9C-8CE1-94305D60889F}" type="datetimeFigureOut">
              <a:rPr lang="de-DE" sz="1050" smtClean="0">
                <a:latin typeface="Arial" pitchFamily="34" charset="0"/>
                <a:cs typeface="Arial" pitchFamily="34" charset="0"/>
              </a:rPr>
              <a:pPr algn="l"/>
              <a:t>03.07.2023</a:t>
            </a:fld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7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F71B-55FD-4D77-BE3E-8521A01D33A6}" type="slidenum">
              <a:rPr lang="de-DE" sz="1050" smtClean="0">
                <a:latin typeface="Arial" pitchFamily="34" charset="0"/>
                <a:cs typeface="Arial" pitchFamily="34" charset="0"/>
              </a:rPr>
              <a:t>‹Nr.›</a:t>
            </a:fld>
            <a:endParaRPr lang="de-DE" sz="105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3" t="23469" r="3611" b="24896"/>
          <a:stretch/>
        </p:blipFill>
        <p:spPr bwMode="auto">
          <a:xfrm>
            <a:off x="5481328" y="53340"/>
            <a:ext cx="900000" cy="75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5482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18F29-0657-49CC-97C2-90B79C3D7046}" type="datetimeFigureOut">
              <a:rPr lang="de-DE" smtClean="0"/>
              <a:t>03.07.2023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21958-9244-4635-AA6E-F2669D2404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21546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31371" y="3645160"/>
            <a:ext cx="10440000" cy="1188000"/>
          </a:xfrm>
          <a:prstGeom prst="rect">
            <a:avLst/>
          </a:prstGeom>
        </p:spPr>
        <p:txBody>
          <a:bodyPr/>
          <a:lstStyle>
            <a:lvl1pPr algn="l">
              <a:defRPr sz="82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31371" y="4869160"/>
            <a:ext cx="10440000" cy="133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de-DE" sz="8200" b="1" kern="1200" dirty="0">
                <a:solidFill>
                  <a:srgbClr val="ABABA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zweizeilig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Fußzeilenplatzhalter 13">
            <a:extLst>
              <a:ext uri="{FF2B5EF4-FFF2-40B4-BE49-F238E27FC236}">
                <a16:creationId xmlns:a16="http://schemas.microsoft.com/office/drawing/2014/main" id="{0F110D11-634E-4D6A-9D1D-DB794425CDC0}"/>
              </a:ext>
            </a:extLst>
          </p:cNvPr>
          <p:cNvSpPr txBox="1">
            <a:spLocks/>
          </p:cNvSpPr>
          <p:nvPr userDrawn="1"/>
        </p:nvSpPr>
        <p:spPr>
          <a:xfrm>
            <a:off x="458260" y="6377942"/>
            <a:ext cx="4114703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3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800" dirty="0"/>
          </a:p>
        </p:txBody>
      </p:sp>
      <p:sp>
        <p:nvSpPr>
          <p:cNvPr id="14" name="bg object 17">
            <a:extLst>
              <a:ext uri="{FF2B5EF4-FFF2-40B4-BE49-F238E27FC236}">
                <a16:creationId xmlns:a16="http://schemas.microsoft.com/office/drawing/2014/main" id="{9E31240E-5BAB-4926-998D-AE9A28140678}"/>
              </a:ext>
            </a:extLst>
          </p:cNvPr>
          <p:cNvSpPr/>
          <p:nvPr userDrawn="1"/>
        </p:nvSpPr>
        <p:spPr>
          <a:xfrm>
            <a:off x="285747" y="285728"/>
            <a:ext cx="1780278" cy="284948"/>
          </a:xfrm>
          <a:custGeom>
            <a:avLst/>
            <a:gdLst/>
            <a:ahLst/>
            <a:cxnLst/>
            <a:rect l="l" t="t" r="r" b="b"/>
            <a:pathLst>
              <a:path w="2935604" h="469900">
                <a:moveTo>
                  <a:pt x="121907" y="152057"/>
                </a:moveTo>
                <a:lnTo>
                  <a:pt x="93256" y="112674"/>
                </a:lnTo>
                <a:lnTo>
                  <a:pt x="52755" y="100520"/>
                </a:lnTo>
                <a:lnTo>
                  <a:pt x="41325" y="95173"/>
                </a:lnTo>
                <a:lnTo>
                  <a:pt x="35560" y="88861"/>
                </a:lnTo>
                <a:lnTo>
                  <a:pt x="33959" y="80759"/>
                </a:lnTo>
                <a:lnTo>
                  <a:pt x="35699" y="73342"/>
                </a:lnTo>
                <a:lnTo>
                  <a:pt x="40716" y="67348"/>
                </a:lnTo>
                <a:lnTo>
                  <a:pt x="48768" y="63334"/>
                </a:lnTo>
                <a:lnTo>
                  <a:pt x="59613" y="61861"/>
                </a:lnTo>
                <a:lnTo>
                  <a:pt x="70370" y="62915"/>
                </a:lnTo>
                <a:lnTo>
                  <a:pt x="81064" y="66001"/>
                </a:lnTo>
                <a:lnTo>
                  <a:pt x="91706" y="71069"/>
                </a:lnTo>
                <a:lnTo>
                  <a:pt x="102336" y="78054"/>
                </a:lnTo>
                <a:lnTo>
                  <a:pt x="113830" y="61861"/>
                </a:lnTo>
                <a:lnTo>
                  <a:pt x="76415" y="38633"/>
                </a:lnTo>
                <a:lnTo>
                  <a:pt x="60058" y="37338"/>
                </a:lnTo>
                <a:lnTo>
                  <a:pt x="38468" y="40652"/>
                </a:lnTo>
                <a:lnTo>
                  <a:pt x="21450" y="49999"/>
                </a:lnTo>
                <a:lnTo>
                  <a:pt x="10299" y="64490"/>
                </a:lnTo>
                <a:lnTo>
                  <a:pt x="6299" y="83223"/>
                </a:lnTo>
                <a:lnTo>
                  <a:pt x="9779" y="101803"/>
                </a:lnTo>
                <a:lnTo>
                  <a:pt x="19939" y="114782"/>
                </a:lnTo>
                <a:lnTo>
                  <a:pt x="36385" y="123774"/>
                </a:lnTo>
                <a:lnTo>
                  <a:pt x="58712" y="130467"/>
                </a:lnTo>
                <a:lnTo>
                  <a:pt x="76593" y="135496"/>
                </a:lnTo>
                <a:lnTo>
                  <a:pt x="87439" y="140843"/>
                </a:lnTo>
                <a:lnTo>
                  <a:pt x="92798" y="147066"/>
                </a:lnTo>
                <a:lnTo>
                  <a:pt x="94246" y="154749"/>
                </a:lnTo>
                <a:lnTo>
                  <a:pt x="92290" y="163004"/>
                </a:lnTo>
                <a:lnTo>
                  <a:pt x="86715" y="169316"/>
                </a:lnTo>
                <a:lnTo>
                  <a:pt x="77927" y="173355"/>
                </a:lnTo>
                <a:lnTo>
                  <a:pt x="66357" y="174777"/>
                </a:lnTo>
                <a:lnTo>
                  <a:pt x="52451" y="173405"/>
                </a:lnTo>
                <a:lnTo>
                  <a:pt x="39814" y="169430"/>
                </a:lnTo>
                <a:lnTo>
                  <a:pt x="28016" y="163004"/>
                </a:lnTo>
                <a:lnTo>
                  <a:pt x="16649" y="154305"/>
                </a:lnTo>
                <a:lnTo>
                  <a:pt x="0" y="174104"/>
                </a:lnTo>
                <a:lnTo>
                  <a:pt x="14846" y="185153"/>
                </a:lnTo>
                <a:lnTo>
                  <a:pt x="30899" y="193027"/>
                </a:lnTo>
                <a:lnTo>
                  <a:pt x="47917" y="197739"/>
                </a:lnTo>
                <a:lnTo>
                  <a:pt x="65684" y="199301"/>
                </a:lnTo>
                <a:lnTo>
                  <a:pt x="88417" y="196088"/>
                </a:lnTo>
                <a:lnTo>
                  <a:pt x="106197" y="186817"/>
                </a:lnTo>
                <a:lnTo>
                  <a:pt x="115582" y="174777"/>
                </a:lnTo>
                <a:lnTo>
                  <a:pt x="117779" y="171970"/>
                </a:lnTo>
                <a:lnTo>
                  <a:pt x="121907" y="152057"/>
                </a:lnTo>
                <a:close/>
              </a:path>
              <a:path w="2935604" h="469900">
                <a:moveTo>
                  <a:pt x="168249" y="388010"/>
                </a:moveTo>
                <a:lnTo>
                  <a:pt x="162217" y="356527"/>
                </a:lnTo>
                <a:lnTo>
                  <a:pt x="146329" y="332232"/>
                </a:lnTo>
                <a:lnTo>
                  <a:pt x="145326" y="330708"/>
                </a:lnTo>
                <a:lnTo>
                  <a:pt x="139230" y="326605"/>
                </a:lnTo>
                <a:lnTo>
                  <a:pt x="139230" y="388454"/>
                </a:lnTo>
                <a:lnTo>
                  <a:pt x="135331" y="410171"/>
                </a:lnTo>
                <a:lnTo>
                  <a:pt x="124409" y="427901"/>
                </a:lnTo>
                <a:lnTo>
                  <a:pt x="107632" y="439851"/>
                </a:lnTo>
                <a:lnTo>
                  <a:pt x="86144" y="444233"/>
                </a:lnTo>
                <a:lnTo>
                  <a:pt x="64592" y="439788"/>
                </a:lnTo>
                <a:lnTo>
                  <a:pt x="47650" y="427672"/>
                </a:lnTo>
                <a:lnTo>
                  <a:pt x="36588" y="409790"/>
                </a:lnTo>
                <a:lnTo>
                  <a:pt x="32613" y="388010"/>
                </a:lnTo>
                <a:lnTo>
                  <a:pt x="36512" y="366293"/>
                </a:lnTo>
                <a:lnTo>
                  <a:pt x="47434" y="348564"/>
                </a:lnTo>
                <a:lnTo>
                  <a:pt x="64211" y="336613"/>
                </a:lnTo>
                <a:lnTo>
                  <a:pt x="85699" y="332232"/>
                </a:lnTo>
                <a:lnTo>
                  <a:pt x="107251" y="336677"/>
                </a:lnTo>
                <a:lnTo>
                  <a:pt x="124193" y="348780"/>
                </a:lnTo>
                <a:lnTo>
                  <a:pt x="135267" y="366674"/>
                </a:lnTo>
                <a:lnTo>
                  <a:pt x="139230" y="388454"/>
                </a:lnTo>
                <a:lnTo>
                  <a:pt x="139230" y="326605"/>
                </a:lnTo>
                <a:lnTo>
                  <a:pt x="119380" y="313232"/>
                </a:lnTo>
                <a:lnTo>
                  <a:pt x="86144" y="306806"/>
                </a:lnTo>
                <a:lnTo>
                  <a:pt x="52844" y="313296"/>
                </a:lnTo>
                <a:lnTo>
                  <a:pt x="26733" y="330936"/>
                </a:lnTo>
                <a:lnTo>
                  <a:pt x="9702" y="356908"/>
                </a:lnTo>
                <a:lnTo>
                  <a:pt x="3606" y="388454"/>
                </a:lnTo>
                <a:lnTo>
                  <a:pt x="9626" y="419925"/>
                </a:lnTo>
                <a:lnTo>
                  <a:pt x="26517" y="445757"/>
                </a:lnTo>
                <a:lnTo>
                  <a:pt x="52463" y="463232"/>
                </a:lnTo>
                <a:lnTo>
                  <a:pt x="85699" y="469658"/>
                </a:lnTo>
                <a:lnTo>
                  <a:pt x="118999" y="463156"/>
                </a:lnTo>
                <a:lnTo>
                  <a:pt x="145110" y="445528"/>
                </a:lnTo>
                <a:lnTo>
                  <a:pt x="145961" y="444233"/>
                </a:lnTo>
                <a:lnTo>
                  <a:pt x="162153" y="419557"/>
                </a:lnTo>
                <a:lnTo>
                  <a:pt x="168249" y="388010"/>
                </a:lnTo>
                <a:close/>
              </a:path>
              <a:path w="2935604" h="469900">
                <a:moveTo>
                  <a:pt x="277672" y="39598"/>
                </a:moveTo>
                <a:lnTo>
                  <a:pt x="149910" y="39598"/>
                </a:lnTo>
                <a:lnTo>
                  <a:pt x="149910" y="65239"/>
                </a:lnTo>
                <a:lnTo>
                  <a:pt x="199847" y="65239"/>
                </a:lnTo>
                <a:lnTo>
                  <a:pt x="199847" y="197040"/>
                </a:lnTo>
                <a:lnTo>
                  <a:pt x="227736" y="197040"/>
                </a:lnTo>
                <a:lnTo>
                  <a:pt x="227736" y="65239"/>
                </a:lnTo>
                <a:lnTo>
                  <a:pt x="277672" y="65239"/>
                </a:lnTo>
                <a:lnTo>
                  <a:pt x="277672" y="39598"/>
                </a:lnTo>
                <a:close/>
              </a:path>
              <a:path w="2935604" h="469900">
                <a:moveTo>
                  <a:pt x="324497" y="166230"/>
                </a:moveTo>
                <a:lnTo>
                  <a:pt x="294589" y="166230"/>
                </a:lnTo>
                <a:lnTo>
                  <a:pt x="294589" y="197040"/>
                </a:lnTo>
                <a:lnTo>
                  <a:pt x="324497" y="197040"/>
                </a:lnTo>
                <a:lnTo>
                  <a:pt x="324497" y="166230"/>
                </a:lnTo>
                <a:close/>
              </a:path>
              <a:path w="2935604" h="469900">
                <a:moveTo>
                  <a:pt x="326885" y="309511"/>
                </a:moveTo>
                <a:lnTo>
                  <a:pt x="209702" y="309511"/>
                </a:lnTo>
                <a:lnTo>
                  <a:pt x="209702" y="466953"/>
                </a:lnTo>
                <a:lnTo>
                  <a:pt x="237363" y="466953"/>
                </a:lnTo>
                <a:lnTo>
                  <a:pt x="237363" y="402856"/>
                </a:lnTo>
                <a:lnTo>
                  <a:pt x="316763" y="402856"/>
                </a:lnTo>
                <a:lnTo>
                  <a:pt x="316763" y="377659"/>
                </a:lnTo>
                <a:lnTo>
                  <a:pt x="237363" y="377659"/>
                </a:lnTo>
                <a:lnTo>
                  <a:pt x="237363" y="334695"/>
                </a:lnTo>
                <a:lnTo>
                  <a:pt x="326885" y="334695"/>
                </a:lnTo>
                <a:lnTo>
                  <a:pt x="326885" y="309511"/>
                </a:lnTo>
                <a:close/>
              </a:path>
              <a:path w="2935604" h="469900">
                <a:moveTo>
                  <a:pt x="549427" y="92456"/>
                </a:moveTo>
                <a:lnTo>
                  <a:pt x="545236" y="70624"/>
                </a:lnTo>
                <a:lnTo>
                  <a:pt x="541032" y="64782"/>
                </a:lnTo>
                <a:lnTo>
                  <a:pt x="533260" y="53962"/>
                </a:lnTo>
                <a:lnTo>
                  <a:pt x="521309" y="47231"/>
                </a:lnTo>
                <a:lnTo>
                  <a:pt x="521309" y="93116"/>
                </a:lnTo>
                <a:lnTo>
                  <a:pt x="518947" y="104673"/>
                </a:lnTo>
                <a:lnTo>
                  <a:pt x="512178" y="113626"/>
                </a:lnTo>
                <a:lnTo>
                  <a:pt x="501472" y="119405"/>
                </a:lnTo>
                <a:lnTo>
                  <a:pt x="487349" y="121462"/>
                </a:lnTo>
                <a:lnTo>
                  <a:pt x="455180" y="121462"/>
                </a:lnTo>
                <a:lnTo>
                  <a:pt x="455180" y="64782"/>
                </a:lnTo>
                <a:lnTo>
                  <a:pt x="487349" y="64782"/>
                </a:lnTo>
                <a:lnTo>
                  <a:pt x="501383" y="66586"/>
                </a:lnTo>
                <a:lnTo>
                  <a:pt x="512089" y="71958"/>
                </a:lnTo>
                <a:lnTo>
                  <a:pt x="518909" y="80822"/>
                </a:lnTo>
                <a:lnTo>
                  <a:pt x="521309" y="93116"/>
                </a:lnTo>
                <a:lnTo>
                  <a:pt x="521309" y="47231"/>
                </a:lnTo>
                <a:lnTo>
                  <a:pt x="514413" y="43332"/>
                </a:lnTo>
                <a:lnTo>
                  <a:pt x="489597" y="39598"/>
                </a:lnTo>
                <a:lnTo>
                  <a:pt x="427507" y="39598"/>
                </a:lnTo>
                <a:lnTo>
                  <a:pt x="427507" y="197040"/>
                </a:lnTo>
                <a:lnTo>
                  <a:pt x="455180" y="197040"/>
                </a:lnTo>
                <a:lnTo>
                  <a:pt x="455180" y="146431"/>
                </a:lnTo>
                <a:lnTo>
                  <a:pt x="486448" y="146431"/>
                </a:lnTo>
                <a:lnTo>
                  <a:pt x="510895" y="142989"/>
                </a:lnTo>
                <a:lnTo>
                  <a:pt x="530923" y="132765"/>
                </a:lnTo>
                <a:lnTo>
                  <a:pt x="539978" y="121462"/>
                </a:lnTo>
                <a:lnTo>
                  <a:pt x="544461" y="115874"/>
                </a:lnTo>
                <a:lnTo>
                  <a:pt x="549427" y="92456"/>
                </a:lnTo>
                <a:close/>
              </a:path>
              <a:path w="2935604" h="469900">
                <a:moveTo>
                  <a:pt x="575424" y="466953"/>
                </a:moveTo>
                <a:lnTo>
                  <a:pt x="558825" y="428942"/>
                </a:lnTo>
                <a:lnTo>
                  <a:pt x="548106" y="404418"/>
                </a:lnTo>
                <a:lnTo>
                  <a:pt x="520585" y="341439"/>
                </a:lnTo>
                <a:lnTo>
                  <a:pt x="520090" y="340309"/>
                </a:lnTo>
                <a:lnTo>
                  <a:pt x="520090" y="404418"/>
                </a:lnTo>
                <a:lnTo>
                  <a:pt x="465886" y="404418"/>
                </a:lnTo>
                <a:lnTo>
                  <a:pt x="492874" y="341439"/>
                </a:lnTo>
                <a:lnTo>
                  <a:pt x="520090" y="404418"/>
                </a:lnTo>
                <a:lnTo>
                  <a:pt x="520090" y="340309"/>
                </a:lnTo>
                <a:lnTo>
                  <a:pt x="506145" y="308381"/>
                </a:lnTo>
                <a:lnTo>
                  <a:pt x="480504" y="308381"/>
                </a:lnTo>
                <a:lnTo>
                  <a:pt x="411226" y="466953"/>
                </a:lnTo>
                <a:lnTo>
                  <a:pt x="439572" y="466953"/>
                </a:lnTo>
                <a:lnTo>
                  <a:pt x="455764" y="428942"/>
                </a:lnTo>
                <a:lnTo>
                  <a:pt x="530212" y="428942"/>
                </a:lnTo>
                <a:lnTo>
                  <a:pt x="546176" y="466953"/>
                </a:lnTo>
                <a:lnTo>
                  <a:pt x="575424" y="466953"/>
                </a:lnTo>
                <a:close/>
              </a:path>
              <a:path w="2935604" h="469900">
                <a:moveTo>
                  <a:pt x="652729" y="0"/>
                </a:moveTo>
                <a:lnTo>
                  <a:pt x="625068" y="0"/>
                </a:lnTo>
                <a:lnTo>
                  <a:pt x="625068" y="26543"/>
                </a:lnTo>
                <a:lnTo>
                  <a:pt x="652729" y="26543"/>
                </a:lnTo>
                <a:lnTo>
                  <a:pt x="652729" y="0"/>
                </a:lnTo>
                <a:close/>
              </a:path>
              <a:path w="2935604" h="469900">
                <a:moveTo>
                  <a:pt x="697496" y="0"/>
                </a:moveTo>
                <a:lnTo>
                  <a:pt x="669836" y="0"/>
                </a:lnTo>
                <a:lnTo>
                  <a:pt x="669836" y="26543"/>
                </a:lnTo>
                <a:lnTo>
                  <a:pt x="697496" y="26543"/>
                </a:lnTo>
                <a:lnTo>
                  <a:pt x="697496" y="0"/>
                </a:lnTo>
                <a:close/>
              </a:path>
              <a:path w="2935604" h="469900">
                <a:moveTo>
                  <a:pt x="730758" y="362356"/>
                </a:moveTo>
                <a:lnTo>
                  <a:pt x="726554" y="340537"/>
                </a:lnTo>
                <a:lnTo>
                  <a:pt x="722363" y="334695"/>
                </a:lnTo>
                <a:lnTo>
                  <a:pt x="714590" y="323875"/>
                </a:lnTo>
                <a:lnTo>
                  <a:pt x="702640" y="317144"/>
                </a:lnTo>
                <a:lnTo>
                  <a:pt x="702640" y="363042"/>
                </a:lnTo>
                <a:lnTo>
                  <a:pt x="700278" y="374586"/>
                </a:lnTo>
                <a:lnTo>
                  <a:pt x="693496" y="383540"/>
                </a:lnTo>
                <a:lnTo>
                  <a:pt x="682802" y="389318"/>
                </a:lnTo>
                <a:lnTo>
                  <a:pt x="668680" y="391375"/>
                </a:lnTo>
                <a:lnTo>
                  <a:pt x="636511" y="391375"/>
                </a:lnTo>
                <a:lnTo>
                  <a:pt x="636511" y="334695"/>
                </a:lnTo>
                <a:lnTo>
                  <a:pt x="668680" y="334695"/>
                </a:lnTo>
                <a:lnTo>
                  <a:pt x="682713" y="336499"/>
                </a:lnTo>
                <a:lnTo>
                  <a:pt x="693420" y="341871"/>
                </a:lnTo>
                <a:lnTo>
                  <a:pt x="700239" y="350735"/>
                </a:lnTo>
                <a:lnTo>
                  <a:pt x="702640" y="363042"/>
                </a:lnTo>
                <a:lnTo>
                  <a:pt x="702640" y="317144"/>
                </a:lnTo>
                <a:lnTo>
                  <a:pt x="695744" y="313245"/>
                </a:lnTo>
                <a:lnTo>
                  <a:pt x="670915" y="309511"/>
                </a:lnTo>
                <a:lnTo>
                  <a:pt x="608850" y="309511"/>
                </a:lnTo>
                <a:lnTo>
                  <a:pt x="608850" y="466953"/>
                </a:lnTo>
                <a:lnTo>
                  <a:pt x="636511" y="466953"/>
                </a:lnTo>
                <a:lnTo>
                  <a:pt x="636511" y="416356"/>
                </a:lnTo>
                <a:lnTo>
                  <a:pt x="667778" y="416356"/>
                </a:lnTo>
                <a:lnTo>
                  <a:pt x="692238" y="412915"/>
                </a:lnTo>
                <a:lnTo>
                  <a:pt x="712254" y="402678"/>
                </a:lnTo>
                <a:lnTo>
                  <a:pt x="721309" y="391375"/>
                </a:lnTo>
                <a:lnTo>
                  <a:pt x="725779" y="385787"/>
                </a:lnTo>
                <a:lnTo>
                  <a:pt x="730758" y="362356"/>
                </a:lnTo>
                <a:close/>
              </a:path>
              <a:path w="2935604" h="469900">
                <a:moveTo>
                  <a:pt x="743597" y="118097"/>
                </a:moveTo>
                <a:lnTo>
                  <a:pt x="737565" y="86626"/>
                </a:lnTo>
                <a:lnTo>
                  <a:pt x="721677" y="62318"/>
                </a:lnTo>
                <a:lnTo>
                  <a:pt x="720686" y="60794"/>
                </a:lnTo>
                <a:lnTo>
                  <a:pt x="714578" y="56692"/>
                </a:lnTo>
                <a:lnTo>
                  <a:pt x="714578" y="118541"/>
                </a:lnTo>
                <a:lnTo>
                  <a:pt x="710692" y="140258"/>
                </a:lnTo>
                <a:lnTo>
                  <a:pt x="699770" y="157988"/>
                </a:lnTo>
                <a:lnTo>
                  <a:pt x="682993" y="169938"/>
                </a:lnTo>
                <a:lnTo>
                  <a:pt x="661504" y="174320"/>
                </a:lnTo>
                <a:lnTo>
                  <a:pt x="639953" y="169875"/>
                </a:lnTo>
                <a:lnTo>
                  <a:pt x="623011" y="157772"/>
                </a:lnTo>
                <a:lnTo>
                  <a:pt x="611936" y="139877"/>
                </a:lnTo>
                <a:lnTo>
                  <a:pt x="607974" y="118097"/>
                </a:lnTo>
                <a:lnTo>
                  <a:pt x="611860" y="96380"/>
                </a:lnTo>
                <a:lnTo>
                  <a:pt x="622782" y="78651"/>
                </a:lnTo>
                <a:lnTo>
                  <a:pt x="639572" y="66700"/>
                </a:lnTo>
                <a:lnTo>
                  <a:pt x="661060" y="62318"/>
                </a:lnTo>
                <a:lnTo>
                  <a:pt x="682612" y="66763"/>
                </a:lnTo>
                <a:lnTo>
                  <a:pt x="699541" y="78879"/>
                </a:lnTo>
                <a:lnTo>
                  <a:pt x="710615" y="96761"/>
                </a:lnTo>
                <a:lnTo>
                  <a:pt x="714578" y="118541"/>
                </a:lnTo>
                <a:lnTo>
                  <a:pt x="714578" y="56692"/>
                </a:lnTo>
                <a:lnTo>
                  <a:pt x="694728" y="43319"/>
                </a:lnTo>
                <a:lnTo>
                  <a:pt x="661504" y="36893"/>
                </a:lnTo>
                <a:lnTo>
                  <a:pt x="628205" y="43383"/>
                </a:lnTo>
                <a:lnTo>
                  <a:pt x="602094" y="61010"/>
                </a:lnTo>
                <a:lnTo>
                  <a:pt x="585050" y="86995"/>
                </a:lnTo>
                <a:lnTo>
                  <a:pt x="578954" y="118541"/>
                </a:lnTo>
                <a:lnTo>
                  <a:pt x="584974" y="150025"/>
                </a:lnTo>
                <a:lnTo>
                  <a:pt x="601865" y="175844"/>
                </a:lnTo>
                <a:lnTo>
                  <a:pt x="627824" y="193319"/>
                </a:lnTo>
                <a:lnTo>
                  <a:pt x="661060" y="199745"/>
                </a:lnTo>
                <a:lnTo>
                  <a:pt x="694347" y="193255"/>
                </a:lnTo>
                <a:lnTo>
                  <a:pt x="720458" y="175615"/>
                </a:lnTo>
                <a:lnTo>
                  <a:pt x="721309" y="174320"/>
                </a:lnTo>
                <a:lnTo>
                  <a:pt x="737501" y="149644"/>
                </a:lnTo>
                <a:lnTo>
                  <a:pt x="743597" y="118097"/>
                </a:lnTo>
                <a:close/>
              </a:path>
              <a:path w="2935604" h="469900">
                <a:moveTo>
                  <a:pt x="887844" y="362356"/>
                </a:moveTo>
                <a:lnTo>
                  <a:pt x="883653" y="340537"/>
                </a:lnTo>
                <a:lnTo>
                  <a:pt x="879462" y="334695"/>
                </a:lnTo>
                <a:lnTo>
                  <a:pt x="871677" y="323875"/>
                </a:lnTo>
                <a:lnTo>
                  <a:pt x="859726" y="317144"/>
                </a:lnTo>
                <a:lnTo>
                  <a:pt x="859726" y="363042"/>
                </a:lnTo>
                <a:lnTo>
                  <a:pt x="857364" y="374586"/>
                </a:lnTo>
                <a:lnTo>
                  <a:pt x="850595" y="383540"/>
                </a:lnTo>
                <a:lnTo>
                  <a:pt x="839901" y="389318"/>
                </a:lnTo>
                <a:lnTo>
                  <a:pt x="825766" y="391375"/>
                </a:lnTo>
                <a:lnTo>
                  <a:pt x="793597" y="391375"/>
                </a:lnTo>
                <a:lnTo>
                  <a:pt x="793597" y="334695"/>
                </a:lnTo>
                <a:lnTo>
                  <a:pt x="825766" y="334695"/>
                </a:lnTo>
                <a:lnTo>
                  <a:pt x="839800" y="336499"/>
                </a:lnTo>
                <a:lnTo>
                  <a:pt x="850506" y="341871"/>
                </a:lnTo>
                <a:lnTo>
                  <a:pt x="857338" y="350735"/>
                </a:lnTo>
                <a:lnTo>
                  <a:pt x="859726" y="363042"/>
                </a:lnTo>
                <a:lnTo>
                  <a:pt x="859726" y="317144"/>
                </a:lnTo>
                <a:lnTo>
                  <a:pt x="852830" y="313245"/>
                </a:lnTo>
                <a:lnTo>
                  <a:pt x="828014" y="309511"/>
                </a:lnTo>
                <a:lnTo>
                  <a:pt x="765937" y="309511"/>
                </a:lnTo>
                <a:lnTo>
                  <a:pt x="765937" y="466953"/>
                </a:lnTo>
                <a:lnTo>
                  <a:pt x="793597" y="466953"/>
                </a:lnTo>
                <a:lnTo>
                  <a:pt x="793597" y="416356"/>
                </a:lnTo>
                <a:lnTo>
                  <a:pt x="824865" y="416356"/>
                </a:lnTo>
                <a:lnTo>
                  <a:pt x="849312" y="412915"/>
                </a:lnTo>
                <a:lnTo>
                  <a:pt x="869340" y="402678"/>
                </a:lnTo>
                <a:lnTo>
                  <a:pt x="878395" y="391375"/>
                </a:lnTo>
                <a:lnTo>
                  <a:pt x="882878" y="385787"/>
                </a:lnTo>
                <a:lnTo>
                  <a:pt x="887844" y="362356"/>
                </a:lnTo>
                <a:close/>
              </a:path>
              <a:path w="2935604" h="469900">
                <a:moveTo>
                  <a:pt x="895489" y="171856"/>
                </a:moveTo>
                <a:lnTo>
                  <a:pt x="812711" y="171856"/>
                </a:lnTo>
                <a:lnTo>
                  <a:pt x="812711" y="39598"/>
                </a:lnTo>
                <a:lnTo>
                  <a:pt x="785050" y="39598"/>
                </a:lnTo>
                <a:lnTo>
                  <a:pt x="785050" y="197040"/>
                </a:lnTo>
                <a:lnTo>
                  <a:pt x="895489" y="197040"/>
                </a:lnTo>
                <a:lnTo>
                  <a:pt x="895489" y="171856"/>
                </a:lnTo>
                <a:close/>
              </a:path>
              <a:path w="2935604" h="469900">
                <a:moveTo>
                  <a:pt x="1028801" y="39598"/>
                </a:moveTo>
                <a:lnTo>
                  <a:pt x="901052" y="39598"/>
                </a:lnTo>
                <a:lnTo>
                  <a:pt x="901052" y="65239"/>
                </a:lnTo>
                <a:lnTo>
                  <a:pt x="950976" y="65239"/>
                </a:lnTo>
                <a:lnTo>
                  <a:pt x="950976" y="197040"/>
                </a:lnTo>
                <a:lnTo>
                  <a:pt x="978865" y="197040"/>
                </a:lnTo>
                <a:lnTo>
                  <a:pt x="978865" y="65239"/>
                </a:lnTo>
                <a:lnTo>
                  <a:pt x="1028801" y="65239"/>
                </a:lnTo>
                <a:lnTo>
                  <a:pt x="1028801" y="39598"/>
                </a:lnTo>
                <a:close/>
              </a:path>
              <a:path w="2935604" h="469900">
                <a:moveTo>
                  <a:pt x="1033449" y="441769"/>
                </a:moveTo>
                <a:lnTo>
                  <a:pt x="950683" y="441769"/>
                </a:lnTo>
                <a:lnTo>
                  <a:pt x="950683" y="309511"/>
                </a:lnTo>
                <a:lnTo>
                  <a:pt x="923023" y="309511"/>
                </a:lnTo>
                <a:lnTo>
                  <a:pt x="923023" y="466953"/>
                </a:lnTo>
                <a:lnTo>
                  <a:pt x="1033449" y="466953"/>
                </a:lnTo>
                <a:lnTo>
                  <a:pt x="1033449" y="441769"/>
                </a:lnTo>
                <a:close/>
              </a:path>
              <a:path w="2935604" h="469900">
                <a:moveTo>
                  <a:pt x="1096276" y="309511"/>
                </a:moveTo>
                <a:lnTo>
                  <a:pt x="1068616" y="309511"/>
                </a:lnTo>
                <a:lnTo>
                  <a:pt x="1068616" y="466953"/>
                </a:lnTo>
                <a:lnTo>
                  <a:pt x="1096276" y="466953"/>
                </a:lnTo>
                <a:lnTo>
                  <a:pt x="1096276" y="309511"/>
                </a:lnTo>
                <a:close/>
              </a:path>
              <a:path w="2935604" h="469900">
                <a:moveTo>
                  <a:pt x="1181201" y="172300"/>
                </a:moveTo>
                <a:lnTo>
                  <a:pt x="1091006" y="172300"/>
                </a:lnTo>
                <a:lnTo>
                  <a:pt x="1091006" y="130009"/>
                </a:lnTo>
                <a:lnTo>
                  <a:pt x="1169962" y="130009"/>
                </a:lnTo>
                <a:lnTo>
                  <a:pt x="1169962" y="105270"/>
                </a:lnTo>
                <a:lnTo>
                  <a:pt x="1091006" y="105270"/>
                </a:lnTo>
                <a:lnTo>
                  <a:pt x="1091006" y="64338"/>
                </a:lnTo>
                <a:lnTo>
                  <a:pt x="1180084" y="64338"/>
                </a:lnTo>
                <a:lnTo>
                  <a:pt x="1180084" y="39598"/>
                </a:lnTo>
                <a:lnTo>
                  <a:pt x="1063345" y="39598"/>
                </a:lnTo>
                <a:lnTo>
                  <a:pt x="1063345" y="197040"/>
                </a:lnTo>
                <a:lnTo>
                  <a:pt x="1181201" y="197040"/>
                </a:lnTo>
                <a:lnTo>
                  <a:pt x="1181201" y="172300"/>
                </a:lnTo>
                <a:close/>
              </a:path>
              <a:path w="2935604" h="469900">
                <a:moveTo>
                  <a:pt x="1263891" y="442214"/>
                </a:moveTo>
                <a:lnTo>
                  <a:pt x="1173695" y="442214"/>
                </a:lnTo>
                <a:lnTo>
                  <a:pt x="1173695" y="399935"/>
                </a:lnTo>
                <a:lnTo>
                  <a:pt x="1252639" y="399935"/>
                </a:lnTo>
                <a:lnTo>
                  <a:pt x="1252639" y="375183"/>
                </a:lnTo>
                <a:lnTo>
                  <a:pt x="1173695" y="375183"/>
                </a:lnTo>
                <a:lnTo>
                  <a:pt x="1173695" y="334251"/>
                </a:lnTo>
                <a:lnTo>
                  <a:pt x="1262773" y="334251"/>
                </a:lnTo>
                <a:lnTo>
                  <a:pt x="1262773" y="309511"/>
                </a:lnTo>
                <a:lnTo>
                  <a:pt x="1146022" y="309511"/>
                </a:lnTo>
                <a:lnTo>
                  <a:pt x="1146022" y="466953"/>
                </a:lnTo>
                <a:lnTo>
                  <a:pt x="1263891" y="466953"/>
                </a:lnTo>
                <a:lnTo>
                  <a:pt x="1263891" y="442214"/>
                </a:lnTo>
                <a:close/>
              </a:path>
              <a:path w="2935604" h="469900">
                <a:moveTo>
                  <a:pt x="1359801" y="39598"/>
                </a:moveTo>
                <a:lnTo>
                  <a:pt x="1332585" y="39598"/>
                </a:lnTo>
                <a:lnTo>
                  <a:pt x="1332585" y="148463"/>
                </a:lnTo>
                <a:lnTo>
                  <a:pt x="1283436" y="85026"/>
                </a:lnTo>
                <a:lnTo>
                  <a:pt x="1248244" y="39598"/>
                </a:lnTo>
                <a:lnTo>
                  <a:pt x="1222603" y="39598"/>
                </a:lnTo>
                <a:lnTo>
                  <a:pt x="1222603" y="197040"/>
                </a:lnTo>
                <a:lnTo>
                  <a:pt x="1249807" y="197040"/>
                </a:lnTo>
                <a:lnTo>
                  <a:pt x="1249807" y="85026"/>
                </a:lnTo>
                <a:lnTo>
                  <a:pt x="1336636" y="197040"/>
                </a:lnTo>
                <a:lnTo>
                  <a:pt x="1359801" y="197040"/>
                </a:lnTo>
                <a:lnTo>
                  <a:pt x="1359801" y="148463"/>
                </a:lnTo>
                <a:lnTo>
                  <a:pt x="1359801" y="39598"/>
                </a:lnTo>
                <a:close/>
              </a:path>
              <a:path w="2935604" h="469900">
                <a:moveTo>
                  <a:pt x="1447647" y="388010"/>
                </a:moveTo>
                <a:lnTo>
                  <a:pt x="1441538" y="356958"/>
                </a:lnTo>
                <a:lnTo>
                  <a:pt x="1426197" y="334695"/>
                </a:lnTo>
                <a:lnTo>
                  <a:pt x="1424368" y="332054"/>
                </a:lnTo>
                <a:lnTo>
                  <a:pt x="1418640" y="328472"/>
                </a:lnTo>
                <a:lnTo>
                  <a:pt x="1418640" y="388454"/>
                </a:lnTo>
                <a:lnTo>
                  <a:pt x="1414741" y="409879"/>
                </a:lnTo>
                <a:lnTo>
                  <a:pt x="1403705" y="426745"/>
                </a:lnTo>
                <a:lnTo>
                  <a:pt x="1386471" y="437794"/>
                </a:lnTo>
                <a:lnTo>
                  <a:pt x="1363980" y="441769"/>
                </a:lnTo>
                <a:lnTo>
                  <a:pt x="1332941" y="441769"/>
                </a:lnTo>
                <a:lnTo>
                  <a:pt x="1332941" y="334695"/>
                </a:lnTo>
                <a:lnTo>
                  <a:pt x="1363980" y="334695"/>
                </a:lnTo>
                <a:lnTo>
                  <a:pt x="1386471" y="338734"/>
                </a:lnTo>
                <a:lnTo>
                  <a:pt x="1403705" y="349935"/>
                </a:lnTo>
                <a:lnTo>
                  <a:pt x="1414741" y="366966"/>
                </a:lnTo>
                <a:lnTo>
                  <a:pt x="1418640" y="388454"/>
                </a:lnTo>
                <a:lnTo>
                  <a:pt x="1418640" y="328472"/>
                </a:lnTo>
                <a:lnTo>
                  <a:pt x="1397927" y="315506"/>
                </a:lnTo>
                <a:lnTo>
                  <a:pt x="1363980" y="309511"/>
                </a:lnTo>
                <a:lnTo>
                  <a:pt x="1305280" y="309511"/>
                </a:lnTo>
                <a:lnTo>
                  <a:pt x="1305280" y="466953"/>
                </a:lnTo>
                <a:lnTo>
                  <a:pt x="1363980" y="466953"/>
                </a:lnTo>
                <a:lnTo>
                  <a:pt x="1397927" y="460883"/>
                </a:lnTo>
                <a:lnTo>
                  <a:pt x="1424368" y="444182"/>
                </a:lnTo>
                <a:lnTo>
                  <a:pt x="1426032" y="441769"/>
                </a:lnTo>
                <a:lnTo>
                  <a:pt x="1441538" y="419125"/>
                </a:lnTo>
                <a:lnTo>
                  <a:pt x="1447647" y="388010"/>
                </a:lnTo>
                <a:close/>
              </a:path>
              <a:path w="2935604" h="469900">
                <a:moveTo>
                  <a:pt x="1600022" y="39598"/>
                </a:moveTo>
                <a:lnTo>
                  <a:pt x="1572361" y="39598"/>
                </a:lnTo>
                <a:lnTo>
                  <a:pt x="1572361" y="130238"/>
                </a:lnTo>
                <a:lnTo>
                  <a:pt x="1569618" y="149339"/>
                </a:lnTo>
                <a:lnTo>
                  <a:pt x="1561757" y="163055"/>
                </a:lnTo>
                <a:lnTo>
                  <a:pt x="1549298" y="171335"/>
                </a:lnTo>
                <a:lnTo>
                  <a:pt x="1532763" y="174104"/>
                </a:lnTo>
                <a:lnTo>
                  <a:pt x="1516113" y="171183"/>
                </a:lnTo>
                <a:lnTo>
                  <a:pt x="1503578" y="162572"/>
                </a:lnTo>
                <a:lnTo>
                  <a:pt x="1495704" y="148475"/>
                </a:lnTo>
                <a:lnTo>
                  <a:pt x="1492961" y="129108"/>
                </a:lnTo>
                <a:lnTo>
                  <a:pt x="1492961" y="39598"/>
                </a:lnTo>
                <a:lnTo>
                  <a:pt x="1465287" y="39598"/>
                </a:lnTo>
                <a:lnTo>
                  <a:pt x="1465287" y="130238"/>
                </a:lnTo>
                <a:lnTo>
                  <a:pt x="1470012" y="160324"/>
                </a:lnTo>
                <a:lnTo>
                  <a:pt x="1483448" y="182003"/>
                </a:lnTo>
                <a:lnTo>
                  <a:pt x="1504569" y="195110"/>
                </a:lnTo>
                <a:lnTo>
                  <a:pt x="1532318" y="199517"/>
                </a:lnTo>
                <a:lnTo>
                  <a:pt x="1560258" y="195097"/>
                </a:lnTo>
                <a:lnTo>
                  <a:pt x="1581607" y="181825"/>
                </a:lnTo>
                <a:lnTo>
                  <a:pt x="1586369" y="174104"/>
                </a:lnTo>
                <a:lnTo>
                  <a:pt x="1595234" y="159753"/>
                </a:lnTo>
                <a:lnTo>
                  <a:pt x="1599984" y="129108"/>
                </a:lnTo>
                <a:lnTo>
                  <a:pt x="1600022" y="39598"/>
                </a:lnTo>
                <a:close/>
              </a:path>
              <a:path w="2935604" h="469900">
                <a:moveTo>
                  <a:pt x="1659978" y="421970"/>
                </a:moveTo>
                <a:lnTo>
                  <a:pt x="1631327" y="382587"/>
                </a:lnTo>
                <a:lnTo>
                  <a:pt x="1590827" y="370433"/>
                </a:lnTo>
                <a:lnTo>
                  <a:pt x="1579397" y="365086"/>
                </a:lnTo>
                <a:lnTo>
                  <a:pt x="1573631" y="358775"/>
                </a:lnTo>
                <a:lnTo>
                  <a:pt x="1572031" y="350672"/>
                </a:lnTo>
                <a:lnTo>
                  <a:pt x="1573758" y="343255"/>
                </a:lnTo>
                <a:lnTo>
                  <a:pt x="1578787" y="337261"/>
                </a:lnTo>
                <a:lnTo>
                  <a:pt x="1586839" y="333248"/>
                </a:lnTo>
                <a:lnTo>
                  <a:pt x="1597672" y="331774"/>
                </a:lnTo>
                <a:lnTo>
                  <a:pt x="1608442" y="332816"/>
                </a:lnTo>
                <a:lnTo>
                  <a:pt x="1619135" y="335915"/>
                </a:lnTo>
                <a:lnTo>
                  <a:pt x="1629778" y="340982"/>
                </a:lnTo>
                <a:lnTo>
                  <a:pt x="1640408" y="347967"/>
                </a:lnTo>
                <a:lnTo>
                  <a:pt x="1651901" y="331774"/>
                </a:lnTo>
                <a:lnTo>
                  <a:pt x="1614487" y="308546"/>
                </a:lnTo>
                <a:lnTo>
                  <a:pt x="1598129" y="307251"/>
                </a:lnTo>
                <a:lnTo>
                  <a:pt x="1576539" y="310565"/>
                </a:lnTo>
                <a:lnTo>
                  <a:pt x="1559521" y="319913"/>
                </a:lnTo>
                <a:lnTo>
                  <a:pt x="1548371" y="334391"/>
                </a:lnTo>
                <a:lnTo>
                  <a:pt x="1544370" y="353136"/>
                </a:lnTo>
                <a:lnTo>
                  <a:pt x="1547850" y="371716"/>
                </a:lnTo>
                <a:lnTo>
                  <a:pt x="1558010" y="384683"/>
                </a:lnTo>
                <a:lnTo>
                  <a:pt x="1574444" y="393700"/>
                </a:lnTo>
                <a:lnTo>
                  <a:pt x="1596783" y="400380"/>
                </a:lnTo>
                <a:lnTo>
                  <a:pt x="1614665" y="405409"/>
                </a:lnTo>
                <a:lnTo>
                  <a:pt x="1625511" y="410756"/>
                </a:lnTo>
                <a:lnTo>
                  <a:pt x="1630870" y="416979"/>
                </a:lnTo>
                <a:lnTo>
                  <a:pt x="1632318" y="424662"/>
                </a:lnTo>
                <a:lnTo>
                  <a:pt x="1630362" y="432917"/>
                </a:lnTo>
                <a:lnTo>
                  <a:pt x="1624787" y="439229"/>
                </a:lnTo>
                <a:lnTo>
                  <a:pt x="1615998" y="443268"/>
                </a:lnTo>
                <a:lnTo>
                  <a:pt x="1604416" y="444690"/>
                </a:lnTo>
                <a:lnTo>
                  <a:pt x="1590522" y="443318"/>
                </a:lnTo>
                <a:lnTo>
                  <a:pt x="1577886" y="439343"/>
                </a:lnTo>
                <a:lnTo>
                  <a:pt x="1566087" y="432917"/>
                </a:lnTo>
                <a:lnTo>
                  <a:pt x="1554721" y="424218"/>
                </a:lnTo>
                <a:lnTo>
                  <a:pt x="1538071" y="444017"/>
                </a:lnTo>
                <a:lnTo>
                  <a:pt x="1552917" y="455066"/>
                </a:lnTo>
                <a:lnTo>
                  <a:pt x="1568970" y="462940"/>
                </a:lnTo>
                <a:lnTo>
                  <a:pt x="1585988" y="467639"/>
                </a:lnTo>
                <a:lnTo>
                  <a:pt x="1603756" y="469201"/>
                </a:lnTo>
                <a:lnTo>
                  <a:pt x="1626489" y="466001"/>
                </a:lnTo>
                <a:lnTo>
                  <a:pt x="1644269" y="456717"/>
                </a:lnTo>
                <a:lnTo>
                  <a:pt x="1653654" y="444690"/>
                </a:lnTo>
                <a:lnTo>
                  <a:pt x="1655838" y="441871"/>
                </a:lnTo>
                <a:lnTo>
                  <a:pt x="1659978" y="421970"/>
                </a:lnTo>
                <a:close/>
              </a:path>
              <a:path w="2935604" h="469900">
                <a:moveTo>
                  <a:pt x="1784616" y="39598"/>
                </a:moveTo>
                <a:lnTo>
                  <a:pt x="1757400" y="39598"/>
                </a:lnTo>
                <a:lnTo>
                  <a:pt x="1757400" y="148463"/>
                </a:lnTo>
                <a:lnTo>
                  <a:pt x="1708251" y="85026"/>
                </a:lnTo>
                <a:lnTo>
                  <a:pt x="1673047" y="39598"/>
                </a:lnTo>
                <a:lnTo>
                  <a:pt x="1647418" y="39598"/>
                </a:lnTo>
                <a:lnTo>
                  <a:pt x="1647418" y="197040"/>
                </a:lnTo>
                <a:lnTo>
                  <a:pt x="1674622" y="197040"/>
                </a:lnTo>
                <a:lnTo>
                  <a:pt x="1674622" y="85026"/>
                </a:lnTo>
                <a:lnTo>
                  <a:pt x="1761451" y="197040"/>
                </a:lnTo>
                <a:lnTo>
                  <a:pt x="1784616" y="197040"/>
                </a:lnTo>
                <a:lnTo>
                  <a:pt x="1784616" y="148463"/>
                </a:lnTo>
                <a:lnTo>
                  <a:pt x="1784616" y="39598"/>
                </a:lnTo>
                <a:close/>
              </a:path>
              <a:path w="2935604" h="469900">
                <a:moveTo>
                  <a:pt x="1835086" y="441769"/>
                </a:moveTo>
                <a:lnTo>
                  <a:pt x="1817319" y="423773"/>
                </a:lnTo>
                <a:lnTo>
                  <a:pt x="1807273" y="432282"/>
                </a:lnTo>
                <a:lnTo>
                  <a:pt x="1796910" y="438721"/>
                </a:lnTo>
                <a:lnTo>
                  <a:pt x="1785429" y="442810"/>
                </a:lnTo>
                <a:lnTo>
                  <a:pt x="1772107" y="444233"/>
                </a:lnTo>
                <a:lnTo>
                  <a:pt x="1751266" y="439813"/>
                </a:lnTo>
                <a:lnTo>
                  <a:pt x="1734820" y="427761"/>
                </a:lnTo>
                <a:lnTo>
                  <a:pt x="1724025" y="409879"/>
                </a:lnTo>
                <a:lnTo>
                  <a:pt x="1720151" y="388010"/>
                </a:lnTo>
                <a:lnTo>
                  <a:pt x="1724025" y="366191"/>
                </a:lnTo>
                <a:lnTo>
                  <a:pt x="1734820" y="348475"/>
                </a:lnTo>
                <a:lnTo>
                  <a:pt x="1751266" y="336575"/>
                </a:lnTo>
                <a:lnTo>
                  <a:pt x="1772107" y="332232"/>
                </a:lnTo>
                <a:lnTo>
                  <a:pt x="1784819" y="333641"/>
                </a:lnTo>
                <a:lnTo>
                  <a:pt x="1796173" y="337629"/>
                </a:lnTo>
                <a:lnTo>
                  <a:pt x="1806524" y="343801"/>
                </a:lnTo>
                <a:lnTo>
                  <a:pt x="1816201" y="351802"/>
                </a:lnTo>
                <a:lnTo>
                  <a:pt x="1833181" y="332232"/>
                </a:lnTo>
                <a:lnTo>
                  <a:pt x="1792084" y="308610"/>
                </a:lnTo>
                <a:lnTo>
                  <a:pt x="1772335" y="306806"/>
                </a:lnTo>
                <a:lnTo>
                  <a:pt x="1739531" y="313232"/>
                </a:lnTo>
                <a:lnTo>
                  <a:pt x="1713852" y="330758"/>
                </a:lnTo>
                <a:lnTo>
                  <a:pt x="1697113" y="356717"/>
                </a:lnTo>
                <a:lnTo>
                  <a:pt x="1691132" y="388454"/>
                </a:lnTo>
                <a:lnTo>
                  <a:pt x="1697189" y="420306"/>
                </a:lnTo>
                <a:lnTo>
                  <a:pt x="1713966" y="446100"/>
                </a:lnTo>
                <a:lnTo>
                  <a:pt x="1739341" y="463359"/>
                </a:lnTo>
                <a:lnTo>
                  <a:pt x="1771218" y="469658"/>
                </a:lnTo>
                <a:lnTo>
                  <a:pt x="1791309" y="467702"/>
                </a:lnTo>
                <a:lnTo>
                  <a:pt x="1808035" y="462127"/>
                </a:lnTo>
                <a:lnTo>
                  <a:pt x="1822323" y="453339"/>
                </a:lnTo>
                <a:lnTo>
                  <a:pt x="1832356" y="444233"/>
                </a:lnTo>
                <a:lnTo>
                  <a:pt x="1835086" y="441769"/>
                </a:lnTo>
                <a:close/>
              </a:path>
              <a:path w="2935604" h="469900">
                <a:moveTo>
                  <a:pt x="1862328" y="39598"/>
                </a:moveTo>
                <a:lnTo>
                  <a:pt x="1834667" y="39598"/>
                </a:lnTo>
                <a:lnTo>
                  <a:pt x="1834667" y="197040"/>
                </a:lnTo>
                <a:lnTo>
                  <a:pt x="1862328" y="197040"/>
                </a:lnTo>
                <a:lnTo>
                  <a:pt x="1862328" y="39598"/>
                </a:lnTo>
                <a:close/>
              </a:path>
              <a:path w="2935604" h="469900">
                <a:moveTo>
                  <a:pt x="1899069" y="309511"/>
                </a:moveTo>
                <a:lnTo>
                  <a:pt x="1871408" y="309511"/>
                </a:lnTo>
                <a:lnTo>
                  <a:pt x="1871408" y="466953"/>
                </a:lnTo>
                <a:lnTo>
                  <a:pt x="1899069" y="466953"/>
                </a:lnTo>
                <a:lnTo>
                  <a:pt x="1899069" y="309511"/>
                </a:lnTo>
                <a:close/>
              </a:path>
              <a:path w="2935604" h="469900">
                <a:moveTo>
                  <a:pt x="2051392" y="39598"/>
                </a:moveTo>
                <a:lnTo>
                  <a:pt x="2021471" y="39598"/>
                </a:lnTo>
                <a:lnTo>
                  <a:pt x="1974240" y="160604"/>
                </a:lnTo>
                <a:lnTo>
                  <a:pt x="1926793" y="39598"/>
                </a:lnTo>
                <a:lnTo>
                  <a:pt x="1896186" y="39598"/>
                </a:lnTo>
                <a:lnTo>
                  <a:pt x="1961642" y="198170"/>
                </a:lnTo>
                <a:lnTo>
                  <a:pt x="1985937" y="198170"/>
                </a:lnTo>
                <a:lnTo>
                  <a:pt x="2001443" y="160604"/>
                </a:lnTo>
                <a:lnTo>
                  <a:pt x="2051392" y="39598"/>
                </a:lnTo>
                <a:close/>
              </a:path>
              <a:path w="2935604" h="469900">
                <a:moveTo>
                  <a:pt x="2066696" y="442214"/>
                </a:moveTo>
                <a:lnTo>
                  <a:pt x="1976488" y="442214"/>
                </a:lnTo>
                <a:lnTo>
                  <a:pt x="1976488" y="399935"/>
                </a:lnTo>
                <a:lnTo>
                  <a:pt x="2055444" y="399935"/>
                </a:lnTo>
                <a:lnTo>
                  <a:pt x="2055444" y="375183"/>
                </a:lnTo>
                <a:lnTo>
                  <a:pt x="1976488" y="375183"/>
                </a:lnTo>
                <a:lnTo>
                  <a:pt x="1976488" y="334251"/>
                </a:lnTo>
                <a:lnTo>
                  <a:pt x="2065566" y="334251"/>
                </a:lnTo>
                <a:lnTo>
                  <a:pt x="2065566" y="309511"/>
                </a:lnTo>
                <a:lnTo>
                  <a:pt x="1948827" y="309511"/>
                </a:lnTo>
                <a:lnTo>
                  <a:pt x="1948827" y="466953"/>
                </a:lnTo>
                <a:lnTo>
                  <a:pt x="2066696" y="466953"/>
                </a:lnTo>
                <a:lnTo>
                  <a:pt x="2066696" y="442214"/>
                </a:lnTo>
                <a:close/>
              </a:path>
              <a:path w="2935604" h="469900">
                <a:moveTo>
                  <a:pt x="2202688" y="172300"/>
                </a:moveTo>
                <a:lnTo>
                  <a:pt x="2112492" y="172300"/>
                </a:lnTo>
                <a:lnTo>
                  <a:pt x="2112492" y="130009"/>
                </a:lnTo>
                <a:lnTo>
                  <a:pt x="2191435" y="130009"/>
                </a:lnTo>
                <a:lnTo>
                  <a:pt x="2191435" y="105270"/>
                </a:lnTo>
                <a:lnTo>
                  <a:pt x="2112492" y="105270"/>
                </a:lnTo>
                <a:lnTo>
                  <a:pt x="2112492" y="64338"/>
                </a:lnTo>
                <a:lnTo>
                  <a:pt x="2201557" y="64338"/>
                </a:lnTo>
                <a:lnTo>
                  <a:pt x="2201557" y="39598"/>
                </a:lnTo>
                <a:lnTo>
                  <a:pt x="2084819" y="39598"/>
                </a:lnTo>
                <a:lnTo>
                  <a:pt x="2084819" y="197040"/>
                </a:lnTo>
                <a:lnTo>
                  <a:pt x="2202688" y="197040"/>
                </a:lnTo>
                <a:lnTo>
                  <a:pt x="2202688" y="172300"/>
                </a:lnTo>
                <a:close/>
              </a:path>
              <a:path w="2935604" h="469900">
                <a:moveTo>
                  <a:pt x="2245283" y="309511"/>
                </a:moveTo>
                <a:lnTo>
                  <a:pt x="2218055" y="309511"/>
                </a:lnTo>
                <a:lnTo>
                  <a:pt x="2218055" y="418376"/>
                </a:lnTo>
                <a:lnTo>
                  <a:pt x="2168918" y="354939"/>
                </a:lnTo>
                <a:lnTo>
                  <a:pt x="2133714" y="309511"/>
                </a:lnTo>
                <a:lnTo>
                  <a:pt x="2108073" y="309511"/>
                </a:lnTo>
                <a:lnTo>
                  <a:pt x="2108073" y="466953"/>
                </a:lnTo>
                <a:lnTo>
                  <a:pt x="2135289" y="466953"/>
                </a:lnTo>
                <a:lnTo>
                  <a:pt x="2135289" y="354939"/>
                </a:lnTo>
                <a:lnTo>
                  <a:pt x="2222106" y="466953"/>
                </a:lnTo>
                <a:lnTo>
                  <a:pt x="2245283" y="466953"/>
                </a:lnTo>
                <a:lnTo>
                  <a:pt x="2245283" y="418376"/>
                </a:lnTo>
                <a:lnTo>
                  <a:pt x="2245283" y="309511"/>
                </a:lnTo>
                <a:close/>
              </a:path>
              <a:path w="2935604" h="469900">
                <a:moveTo>
                  <a:pt x="2377668" y="197040"/>
                </a:moveTo>
                <a:lnTo>
                  <a:pt x="2338527" y="142163"/>
                </a:lnTo>
                <a:lnTo>
                  <a:pt x="2335161" y="137439"/>
                </a:lnTo>
                <a:lnTo>
                  <a:pt x="2350325" y="131064"/>
                </a:lnTo>
                <a:lnTo>
                  <a:pt x="2362212" y="120992"/>
                </a:lnTo>
                <a:lnTo>
                  <a:pt x="2364079" y="117640"/>
                </a:lnTo>
                <a:lnTo>
                  <a:pt x="2369947" y="107175"/>
                </a:lnTo>
                <a:lnTo>
                  <a:pt x="2372715" y="89535"/>
                </a:lnTo>
                <a:lnTo>
                  <a:pt x="2368677" y="68732"/>
                </a:lnTo>
                <a:lnTo>
                  <a:pt x="2365768" y="64782"/>
                </a:lnTo>
                <a:lnTo>
                  <a:pt x="2357069" y="53009"/>
                </a:lnTo>
                <a:lnTo>
                  <a:pt x="2344610" y="46291"/>
                </a:lnTo>
                <a:lnTo>
                  <a:pt x="2344610" y="91097"/>
                </a:lnTo>
                <a:lnTo>
                  <a:pt x="2342324" y="102082"/>
                </a:lnTo>
                <a:lnTo>
                  <a:pt x="2335834" y="110451"/>
                </a:lnTo>
                <a:lnTo>
                  <a:pt x="2325624" y="115773"/>
                </a:lnTo>
                <a:lnTo>
                  <a:pt x="2312225" y="117640"/>
                </a:lnTo>
                <a:lnTo>
                  <a:pt x="2271725" y="117640"/>
                </a:lnTo>
                <a:lnTo>
                  <a:pt x="2271725" y="64782"/>
                </a:lnTo>
                <a:lnTo>
                  <a:pt x="2311984" y="64782"/>
                </a:lnTo>
                <a:lnTo>
                  <a:pt x="2325725" y="66459"/>
                </a:lnTo>
                <a:lnTo>
                  <a:pt x="2335974" y="71450"/>
                </a:lnTo>
                <a:lnTo>
                  <a:pt x="2342388" y="79679"/>
                </a:lnTo>
                <a:lnTo>
                  <a:pt x="2344610" y="91097"/>
                </a:lnTo>
                <a:lnTo>
                  <a:pt x="2344610" y="46291"/>
                </a:lnTo>
                <a:lnTo>
                  <a:pt x="2338654" y="43065"/>
                </a:lnTo>
                <a:lnTo>
                  <a:pt x="2314244" y="39598"/>
                </a:lnTo>
                <a:lnTo>
                  <a:pt x="2244064" y="39598"/>
                </a:lnTo>
                <a:lnTo>
                  <a:pt x="2244064" y="197040"/>
                </a:lnTo>
                <a:lnTo>
                  <a:pt x="2271725" y="197040"/>
                </a:lnTo>
                <a:lnTo>
                  <a:pt x="2271725" y="142163"/>
                </a:lnTo>
                <a:lnTo>
                  <a:pt x="2306370" y="142163"/>
                </a:lnTo>
                <a:lnTo>
                  <a:pt x="2345055" y="197040"/>
                </a:lnTo>
                <a:lnTo>
                  <a:pt x="2377668" y="197040"/>
                </a:lnTo>
                <a:close/>
              </a:path>
              <a:path w="2935604" h="469900">
                <a:moveTo>
                  <a:pt x="2430602" y="441769"/>
                </a:moveTo>
                <a:lnTo>
                  <a:pt x="2412822" y="423773"/>
                </a:lnTo>
                <a:lnTo>
                  <a:pt x="2402789" y="432282"/>
                </a:lnTo>
                <a:lnTo>
                  <a:pt x="2392413" y="438721"/>
                </a:lnTo>
                <a:lnTo>
                  <a:pt x="2380945" y="442810"/>
                </a:lnTo>
                <a:lnTo>
                  <a:pt x="2367610" y="444233"/>
                </a:lnTo>
                <a:lnTo>
                  <a:pt x="2346782" y="439813"/>
                </a:lnTo>
                <a:lnTo>
                  <a:pt x="2330335" y="427761"/>
                </a:lnTo>
                <a:lnTo>
                  <a:pt x="2319540" y="409879"/>
                </a:lnTo>
                <a:lnTo>
                  <a:pt x="2315654" y="388010"/>
                </a:lnTo>
                <a:lnTo>
                  <a:pt x="2319540" y="366191"/>
                </a:lnTo>
                <a:lnTo>
                  <a:pt x="2330335" y="348475"/>
                </a:lnTo>
                <a:lnTo>
                  <a:pt x="2346782" y="336575"/>
                </a:lnTo>
                <a:lnTo>
                  <a:pt x="2367610" y="332232"/>
                </a:lnTo>
                <a:lnTo>
                  <a:pt x="2380323" y="333641"/>
                </a:lnTo>
                <a:lnTo>
                  <a:pt x="2391676" y="337629"/>
                </a:lnTo>
                <a:lnTo>
                  <a:pt x="2402027" y="343801"/>
                </a:lnTo>
                <a:lnTo>
                  <a:pt x="2411692" y="351802"/>
                </a:lnTo>
                <a:lnTo>
                  <a:pt x="2428684" y="332232"/>
                </a:lnTo>
                <a:lnTo>
                  <a:pt x="2387600" y="308610"/>
                </a:lnTo>
                <a:lnTo>
                  <a:pt x="2367838" y="306806"/>
                </a:lnTo>
                <a:lnTo>
                  <a:pt x="2335034" y="313232"/>
                </a:lnTo>
                <a:lnTo>
                  <a:pt x="2309355" y="330758"/>
                </a:lnTo>
                <a:lnTo>
                  <a:pt x="2292629" y="356717"/>
                </a:lnTo>
                <a:lnTo>
                  <a:pt x="2286647" y="388454"/>
                </a:lnTo>
                <a:lnTo>
                  <a:pt x="2292705" y="420306"/>
                </a:lnTo>
                <a:lnTo>
                  <a:pt x="2309469" y="446100"/>
                </a:lnTo>
                <a:lnTo>
                  <a:pt x="2334844" y="463359"/>
                </a:lnTo>
                <a:lnTo>
                  <a:pt x="2366708" y="469658"/>
                </a:lnTo>
                <a:lnTo>
                  <a:pt x="2386812" y="467702"/>
                </a:lnTo>
                <a:lnTo>
                  <a:pt x="2403551" y="462127"/>
                </a:lnTo>
                <a:lnTo>
                  <a:pt x="2417826" y="453339"/>
                </a:lnTo>
                <a:lnTo>
                  <a:pt x="2427871" y="444233"/>
                </a:lnTo>
                <a:lnTo>
                  <a:pt x="2430602" y="441769"/>
                </a:lnTo>
                <a:close/>
              </a:path>
              <a:path w="2935604" h="469900">
                <a:moveTo>
                  <a:pt x="2524302" y="152057"/>
                </a:moveTo>
                <a:lnTo>
                  <a:pt x="2495639" y="112674"/>
                </a:lnTo>
                <a:lnTo>
                  <a:pt x="2455138" y="100520"/>
                </a:lnTo>
                <a:lnTo>
                  <a:pt x="2443721" y="95173"/>
                </a:lnTo>
                <a:lnTo>
                  <a:pt x="2437942" y="88861"/>
                </a:lnTo>
                <a:lnTo>
                  <a:pt x="2436355" y="80759"/>
                </a:lnTo>
                <a:lnTo>
                  <a:pt x="2438082" y="73342"/>
                </a:lnTo>
                <a:lnTo>
                  <a:pt x="2443099" y="67348"/>
                </a:lnTo>
                <a:lnTo>
                  <a:pt x="2451150" y="63334"/>
                </a:lnTo>
                <a:lnTo>
                  <a:pt x="2461996" y="61861"/>
                </a:lnTo>
                <a:lnTo>
                  <a:pt x="2472753" y="62915"/>
                </a:lnTo>
                <a:lnTo>
                  <a:pt x="2483447" y="66001"/>
                </a:lnTo>
                <a:lnTo>
                  <a:pt x="2494102" y="71069"/>
                </a:lnTo>
                <a:lnTo>
                  <a:pt x="2504732" y="78054"/>
                </a:lnTo>
                <a:lnTo>
                  <a:pt x="2516213" y="61861"/>
                </a:lnTo>
                <a:lnTo>
                  <a:pt x="2478811" y="38633"/>
                </a:lnTo>
                <a:lnTo>
                  <a:pt x="2462441" y="37338"/>
                </a:lnTo>
                <a:lnTo>
                  <a:pt x="2440851" y="40652"/>
                </a:lnTo>
                <a:lnTo>
                  <a:pt x="2423845" y="49999"/>
                </a:lnTo>
                <a:lnTo>
                  <a:pt x="2412695" y="64490"/>
                </a:lnTo>
                <a:lnTo>
                  <a:pt x="2408694" y="83223"/>
                </a:lnTo>
                <a:lnTo>
                  <a:pt x="2412161" y="101803"/>
                </a:lnTo>
                <a:lnTo>
                  <a:pt x="2422321" y="114782"/>
                </a:lnTo>
                <a:lnTo>
                  <a:pt x="2438768" y="123774"/>
                </a:lnTo>
                <a:lnTo>
                  <a:pt x="2461095" y="130467"/>
                </a:lnTo>
                <a:lnTo>
                  <a:pt x="2478989" y="135496"/>
                </a:lnTo>
                <a:lnTo>
                  <a:pt x="2489835" y="140843"/>
                </a:lnTo>
                <a:lnTo>
                  <a:pt x="2495194" y="147066"/>
                </a:lnTo>
                <a:lnTo>
                  <a:pt x="2496629" y="154749"/>
                </a:lnTo>
                <a:lnTo>
                  <a:pt x="2494673" y="163004"/>
                </a:lnTo>
                <a:lnTo>
                  <a:pt x="2489098" y="169316"/>
                </a:lnTo>
                <a:lnTo>
                  <a:pt x="2480310" y="173355"/>
                </a:lnTo>
                <a:lnTo>
                  <a:pt x="2468740" y="174777"/>
                </a:lnTo>
                <a:lnTo>
                  <a:pt x="2454833" y="173405"/>
                </a:lnTo>
                <a:lnTo>
                  <a:pt x="2442197" y="169430"/>
                </a:lnTo>
                <a:lnTo>
                  <a:pt x="2430399" y="163004"/>
                </a:lnTo>
                <a:lnTo>
                  <a:pt x="2419032" y="154305"/>
                </a:lnTo>
                <a:lnTo>
                  <a:pt x="2402382" y="174104"/>
                </a:lnTo>
                <a:lnTo>
                  <a:pt x="2417241" y="185153"/>
                </a:lnTo>
                <a:lnTo>
                  <a:pt x="2433282" y="193027"/>
                </a:lnTo>
                <a:lnTo>
                  <a:pt x="2450312" y="197739"/>
                </a:lnTo>
                <a:lnTo>
                  <a:pt x="2468067" y="199301"/>
                </a:lnTo>
                <a:lnTo>
                  <a:pt x="2490800" y="196088"/>
                </a:lnTo>
                <a:lnTo>
                  <a:pt x="2508580" y="186817"/>
                </a:lnTo>
                <a:lnTo>
                  <a:pt x="2517978" y="174777"/>
                </a:lnTo>
                <a:lnTo>
                  <a:pt x="2520162" y="171970"/>
                </a:lnTo>
                <a:lnTo>
                  <a:pt x="2524302" y="152057"/>
                </a:lnTo>
                <a:close/>
              </a:path>
              <a:path w="2935604" h="469900">
                <a:moveTo>
                  <a:pt x="2584018" y="442214"/>
                </a:moveTo>
                <a:lnTo>
                  <a:pt x="2493822" y="442214"/>
                </a:lnTo>
                <a:lnTo>
                  <a:pt x="2493822" y="399935"/>
                </a:lnTo>
                <a:lnTo>
                  <a:pt x="2572766" y="399935"/>
                </a:lnTo>
                <a:lnTo>
                  <a:pt x="2572766" y="375183"/>
                </a:lnTo>
                <a:lnTo>
                  <a:pt x="2493822" y="375183"/>
                </a:lnTo>
                <a:lnTo>
                  <a:pt x="2493822" y="334251"/>
                </a:lnTo>
                <a:lnTo>
                  <a:pt x="2582888" y="334251"/>
                </a:lnTo>
                <a:lnTo>
                  <a:pt x="2582888" y="309511"/>
                </a:lnTo>
                <a:lnTo>
                  <a:pt x="2466149" y="309511"/>
                </a:lnTo>
                <a:lnTo>
                  <a:pt x="2466149" y="466953"/>
                </a:lnTo>
                <a:lnTo>
                  <a:pt x="2584018" y="466953"/>
                </a:lnTo>
                <a:lnTo>
                  <a:pt x="2584018" y="442214"/>
                </a:lnTo>
                <a:close/>
              </a:path>
              <a:path w="2935604" h="469900">
                <a:moveTo>
                  <a:pt x="2593594" y="39598"/>
                </a:moveTo>
                <a:lnTo>
                  <a:pt x="2565933" y="39598"/>
                </a:lnTo>
                <a:lnTo>
                  <a:pt x="2565933" y="197040"/>
                </a:lnTo>
                <a:lnTo>
                  <a:pt x="2593594" y="197040"/>
                </a:lnTo>
                <a:lnTo>
                  <a:pt x="2593594" y="39598"/>
                </a:lnTo>
                <a:close/>
              </a:path>
              <a:path w="2935604" h="469900">
                <a:moveTo>
                  <a:pt x="2736646" y="421970"/>
                </a:moveTo>
                <a:lnTo>
                  <a:pt x="2707995" y="382587"/>
                </a:lnTo>
                <a:lnTo>
                  <a:pt x="2667495" y="370433"/>
                </a:lnTo>
                <a:lnTo>
                  <a:pt x="2656065" y="365086"/>
                </a:lnTo>
                <a:lnTo>
                  <a:pt x="2650299" y="358775"/>
                </a:lnTo>
                <a:lnTo>
                  <a:pt x="2648699" y="350672"/>
                </a:lnTo>
                <a:lnTo>
                  <a:pt x="2650439" y="343255"/>
                </a:lnTo>
                <a:lnTo>
                  <a:pt x="2655455" y="337261"/>
                </a:lnTo>
                <a:lnTo>
                  <a:pt x="2663507" y="333248"/>
                </a:lnTo>
                <a:lnTo>
                  <a:pt x="2674353" y="331774"/>
                </a:lnTo>
                <a:lnTo>
                  <a:pt x="2685097" y="332816"/>
                </a:lnTo>
                <a:lnTo>
                  <a:pt x="2695791" y="335915"/>
                </a:lnTo>
                <a:lnTo>
                  <a:pt x="2706446" y="340982"/>
                </a:lnTo>
                <a:lnTo>
                  <a:pt x="2717076" y="347967"/>
                </a:lnTo>
                <a:lnTo>
                  <a:pt x="2728569" y="331774"/>
                </a:lnTo>
                <a:lnTo>
                  <a:pt x="2691155" y="308546"/>
                </a:lnTo>
                <a:lnTo>
                  <a:pt x="2674797" y="307251"/>
                </a:lnTo>
                <a:lnTo>
                  <a:pt x="2653207" y="310565"/>
                </a:lnTo>
                <a:lnTo>
                  <a:pt x="2636189" y="319913"/>
                </a:lnTo>
                <a:lnTo>
                  <a:pt x="2625039" y="334391"/>
                </a:lnTo>
                <a:lnTo>
                  <a:pt x="2621038" y="353136"/>
                </a:lnTo>
                <a:lnTo>
                  <a:pt x="2624518" y="371716"/>
                </a:lnTo>
                <a:lnTo>
                  <a:pt x="2634678" y="384683"/>
                </a:lnTo>
                <a:lnTo>
                  <a:pt x="2651112" y="393700"/>
                </a:lnTo>
                <a:lnTo>
                  <a:pt x="2673451" y="400380"/>
                </a:lnTo>
                <a:lnTo>
                  <a:pt x="2691333" y="405409"/>
                </a:lnTo>
                <a:lnTo>
                  <a:pt x="2702179" y="410756"/>
                </a:lnTo>
                <a:lnTo>
                  <a:pt x="2707538" y="416979"/>
                </a:lnTo>
                <a:lnTo>
                  <a:pt x="2708986" y="424662"/>
                </a:lnTo>
                <a:lnTo>
                  <a:pt x="2707030" y="432917"/>
                </a:lnTo>
                <a:lnTo>
                  <a:pt x="2701455" y="439229"/>
                </a:lnTo>
                <a:lnTo>
                  <a:pt x="2692666" y="443268"/>
                </a:lnTo>
                <a:lnTo>
                  <a:pt x="2681097" y="444690"/>
                </a:lnTo>
                <a:lnTo>
                  <a:pt x="2667190" y="443318"/>
                </a:lnTo>
                <a:lnTo>
                  <a:pt x="2654554" y="439343"/>
                </a:lnTo>
                <a:lnTo>
                  <a:pt x="2642755" y="432917"/>
                </a:lnTo>
                <a:lnTo>
                  <a:pt x="2631389" y="424218"/>
                </a:lnTo>
                <a:lnTo>
                  <a:pt x="2614739" y="444017"/>
                </a:lnTo>
                <a:lnTo>
                  <a:pt x="2629585" y="455066"/>
                </a:lnTo>
                <a:lnTo>
                  <a:pt x="2645638" y="462940"/>
                </a:lnTo>
                <a:lnTo>
                  <a:pt x="2662656" y="467639"/>
                </a:lnTo>
                <a:lnTo>
                  <a:pt x="2680424" y="469201"/>
                </a:lnTo>
                <a:lnTo>
                  <a:pt x="2703157" y="466001"/>
                </a:lnTo>
                <a:lnTo>
                  <a:pt x="2720937" y="456717"/>
                </a:lnTo>
                <a:lnTo>
                  <a:pt x="2730322" y="444690"/>
                </a:lnTo>
                <a:lnTo>
                  <a:pt x="2732506" y="441871"/>
                </a:lnTo>
                <a:lnTo>
                  <a:pt x="2736646" y="421970"/>
                </a:lnTo>
                <a:close/>
              </a:path>
              <a:path w="2935604" h="469900">
                <a:moveTo>
                  <a:pt x="2756471" y="39598"/>
                </a:moveTo>
                <a:lnTo>
                  <a:pt x="2628696" y="39598"/>
                </a:lnTo>
                <a:lnTo>
                  <a:pt x="2628696" y="65239"/>
                </a:lnTo>
                <a:lnTo>
                  <a:pt x="2678633" y="65239"/>
                </a:lnTo>
                <a:lnTo>
                  <a:pt x="2678633" y="197040"/>
                </a:lnTo>
                <a:lnTo>
                  <a:pt x="2706535" y="197040"/>
                </a:lnTo>
                <a:lnTo>
                  <a:pt x="2706535" y="65239"/>
                </a:lnTo>
                <a:lnTo>
                  <a:pt x="2756471" y="65239"/>
                </a:lnTo>
                <a:lnTo>
                  <a:pt x="2756471" y="39598"/>
                </a:lnTo>
                <a:close/>
              </a:path>
              <a:path w="2935604" h="469900">
                <a:moveTo>
                  <a:pt x="2935046" y="39598"/>
                </a:moveTo>
                <a:lnTo>
                  <a:pt x="2903347" y="39598"/>
                </a:lnTo>
                <a:lnTo>
                  <a:pt x="2858795" y="109321"/>
                </a:lnTo>
                <a:lnTo>
                  <a:pt x="2814713" y="39598"/>
                </a:lnTo>
                <a:lnTo>
                  <a:pt x="2782100" y="39598"/>
                </a:lnTo>
                <a:lnTo>
                  <a:pt x="2844635" y="134962"/>
                </a:lnTo>
                <a:lnTo>
                  <a:pt x="2844635" y="197040"/>
                </a:lnTo>
                <a:lnTo>
                  <a:pt x="2872524" y="197040"/>
                </a:lnTo>
                <a:lnTo>
                  <a:pt x="2872524" y="134289"/>
                </a:lnTo>
                <a:lnTo>
                  <a:pt x="2889008" y="109321"/>
                </a:lnTo>
                <a:lnTo>
                  <a:pt x="2935046" y="39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63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90A856-55D4-4256-8728-A597DC4CC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3733" y="0"/>
            <a:ext cx="337800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0656AA-4B49-4587-8251-D8FE20CF4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204" y="476672"/>
            <a:ext cx="6588000" cy="877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 i="0"/>
            </a:lvl3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6" name="Fußzeilenplatzhalter 13">
            <a:extLst>
              <a:ext uri="{FF2B5EF4-FFF2-40B4-BE49-F238E27FC236}">
                <a16:creationId xmlns:a16="http://schemas.microsoft.com/office/drawing/2014/main" id="{488FC205-D781-4E41-8536-C6BB393C6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45" y="6427628"/>
            <a:ext cx="4114704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BBC01785-8B56-4A5F-833D-49574749FA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28541" y="0"/>
            <a:ext cx="4653831" cy="6858000"/>
          </a:xfrm>
          <a:custGeom>
            <a:avLst/>
            <a:gdLst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0 h 11309350"/>
              <a:gd name="connsiteX6" fmla="*/ 7673974 w 7673974"/>
              <a:gd name="connsiteY6" fmla="*/ 11309350 h 11309350"/>
              <a:gd name="connsiteX7" fmla="*/ 0 w 7673974"/>
              <a:gd name="connsiteY7" fmla="*/ 1130935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3974" h="11309350">
                <a:moveTo>
                  <a:pt x="0" y="0"/>
                </a:moveTo>
                <a:lnTo>
                  <a:pt x="5729750" y="0"/>
                </a:lnTo>
                <a:lnTo>
                  <a:pt x="5729750" y="1944000"/>
                </a:lnTo>
                <a:lnTo>
                  <a:pt x="7673750" y="1944000"/>
                </a:lnTo>
                <a:lnTo>
                  <a:pt x="7673750" y="0"/>
                </a:lnTo>
                <a:lnTo>
                  <a:pt x="7673974" y="0"/>
                </a:lnTo>
                <a:lnTo>
                  <a:pt x="7673974" y="11309350"/>
                </a:lnTo>
                <a:lnTo>
                  <a:pt x="0" y="113093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AT" dirty="0"/>
              <a:t>Bild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6D61A7-8DA2-49FF-8CE2-4C9B28A5A2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7204" y="1967952"/>
            <a:ext cx="6588876" cy="412534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02729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27204" y="1844824"/>
            <a:ext cx="10909356" cy="4525963"/>
          </a:xfrm>
          <a:prstGeom prst="rect">
            <a:avLst/>
          </a:prstGeom>
        </p:spPr>
        <p:txBody>
          <a:bodyPr/>
          <a:lstStyle>
            <a:lvl1pPr marL="261938" indent="-261938">
              <a:buFont typeface="Arial" panose="020B0604020202020204" pitchFamily="34" charset="0"/>
              <a:buChar char="•"/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349375" indent="-274638">
              <a:defRPr sz="1800"/>
            </a:lvl6pPr>
          </a:lstStyle>
          <a:p>
            <a:pPr lvl="0"/>
            <a:r>
              <a:rPr lang="de-DE" dirty="0"/>
              <a:t>Textmasterformat bearbeiten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04D3A9B-AF82-47C2-8781-665EA61EDC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204" y="462821"/>
            <a:ext cx="10260000" cy="877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 i="0"/>
            </a:lvl3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8" name="Fußzeilenplatzhalter 13">
            <a:extLst>
              <a:ext uri="{FF2B5EF4-FFF2-40B4-BE49-F238E27FC236}">
                <a16:creationId xmlns:a16="http://schemas.microsoft.com/office/drawing/2014/main" id="{21CD55F2-B90F-4435-AB70-158128DE3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45" y="6427628"/>
            <a:ext cx="4114704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1378E8C-618C-416C-8870-5999006D6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27" y="6356351"/>
            <a:ext cx="7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105392F3-B45B-4CA7-9B14-C28E167B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37E41D6C-F1BA-4B92-BC31-07F2FA6BC4EC}" type="datetime1">
              <a:rPr lang="de-DE" smtClean="0"/>
              <a:t>03.07.2023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58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1344" y="1855366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51984" y="1855366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C01FE-33F2-48FE-ABF3-A309D39FFCED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A6E86C9C-1CFD-4547-B766-7952BD5264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204" y="462821"/>
            <a:ext cx="10260000" cy="877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 i="0"/>
            </a:lvl3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0" name="Fußzeilenplatzhalter 13">
            <a:extLst>
              <a:ext uri="{FF2B5EF4-FFF2-40B4-BE49-F238E27FC236}">
                <a16:creationId xmlns:a16="http://schemas.microsoft.com/office/drawing/2014/main" id="{8FC1EE70-09B3-445E-A2A3-A350DE07F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45" y="6427628"/>
            <a:ext cx="4114704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29B064EF-8E75-435A-A646-628CDF5E9C0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174576CB-620B-4220-B777-51E3C9D26316}" type="datetime1">
              <a:rPr lang="de-DE" smtClean="0"/>
              <a:t>03.07.2023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1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9643066-E379-41F9-9A80-84A95E1BA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204" y="462821"/>
            <a:ext cx="10260000" cy="8779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3pPr>
              <a:defRPr i="0"/>
            </a:lvl3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7" name="Fußzeilenplatzhalter 13">
            <a:extLst>
              <a:ext uri="{FF2B5EF4-FFF2-40B4-BE49-F238E27FC236}">
                <a16:creationId xmlns:a16="http://schemas.microsoft.com/office/drawing/2014/main" id="{41645AED-9CE0-493E-9A9F-ED39DE0D0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45" y="6427628"/>
            <a:ext cx="4114704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17762D0-08AC-46CA-A0BF-A8D35BE1D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27" y="6356351"/>
            <a:ext cx="7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">
            <a:extLst>
              <a:ext uri="{FF2B5EF4-FFF2-40B4-BE49-F238E27FC236}">
                <a16:creationId xmlns:a16="http://schemas.microsoft.com/office/drawing/2014/main" id="{F71EA511-18C5-4F9C-999F-B6453FA1C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EA5F5B76-86CC-4EB6-A29D-3C60F30CDCC6}" type="datetime1">
              <a:rPr lang="de-DE" smtClean="0"/>
              <a:t>03.07.2023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30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13">
            <a:extLst>
              <a:ext uri="{FF2B5EF4-FFF2-40B4-BE49-F238E27FC236}">
                <a16:creationId xmlns:a16="http://schemas.microsoft.com/office/drawing/2014/main" id="{9EB80E49-D573-4CA3-8366-C2E1226EE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5745" y="6427628"/>
            <a:ext cx="4114704" cy="2892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ACFB01-CA6B-4CCF-82CF-2C045A7DA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27" y="6356351"/>
            <a:ext cx="7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">
            <a:extLst>
              <a:ext uri="{FF2B5EF4-FFF2-40B4-BE49-F238E27FC236}">
                <a16:creationId xmlns:a16="http://schemas.microsoft.com/office/drawing/2014/main" id="{F5350D4A-C67F-4C8F-8537-2D7135F6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F1E7EC1D-F393-40F6-9BA1-BFE0C80CAEE6}" type="datetime1">
              <a:rPr lang="de-DE" smtClean="0"/>
              <a:t>03.07.2023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86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7368" y="6348478"/>
            <a:ext cx="696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03427" y="6356351"/>
            <a:ext cx="75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0C01FE-33F2-48FE-ABF3-A309D39FFCE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32AAFB1-40DF-4E8A-8951-F9A2B4355D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27" y="2"/>
            <a:ext cx="1188575" cy="1191005"/>
          </a:xfrm>
          <a:prstGeom prst="rect">
            <a:avLst/>
          </a:prstGeom>
        </p:spPr>
      </p:pic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94ACCD77-4DBD-4C84-B0F2-8463B1561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1088" y="1825207"/>
            <a:ext cx="10514926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BA9E52-0CAE-471C-AFB0-2A52A0F3E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82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FF343358-A5F5-489C-8189-5A633CFDE27F}" type="datetime1">
              <a:rPr lang="de-DE" smtClean="0"/>
              <a:t>03.07.2023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63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4" r:id="rId5"/>
    <p:sldLayoutId id="2147483655" r:id="rId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0509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4638" indent="-27463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0225" indent="-25558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4863" indent="-27463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9500" indent="-274638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Tx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51384" y="4163273"/>
            <a:ext cx="10440000" cy="719944"/>
          </a:xfrm>
        </p:spPr>
        <p:txBody>
          <a:bodyPr>
            <a:noAutofit/>
          </a:bodyPr>
          <a:lstStyle/>
          <a:p>
            <a:r>
              <a:rPr lang="de-DE" sz="4400" dirty="0"/>
              <a:t>MIRACLE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3200" dirty="0"/>
              <a:t>VR-Vernetzungstreffen, Stefan Killian, 20. Juni 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83D3459-403E-0379-2836-1B2DF388F9D7}"/>
              </a:ext>
            </a:extLst>
          </p:cNvPr>
          <p:cNvSpPr txBox="1"/>
          <p:nvPr/>
        </p:nvSpPr>
        <p:spPr>
          <a:xfrm>
            <a:off x="447137" y="3180806"/>
            <a:ext cx="10945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/>
              <a:t>Interaktive VR Videos als Vermittlungswerkzeug. Nutzen, Potentiale Perspektiven</a:t>
            </a:r>
            <a:r>
              <a:rPr lang="de-DE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C56041-7364-6C02-605C-46B8C567C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336" y="5805264"/>
            <a:ext cx="209550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619C80-1E59-4E57-A447-5E9DE2478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5800" dirty="0"/>
              <a:t>Miracle?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1D6392-852C-446D-84D4-B80FF3AF831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27204" y="1967953"/>
            <a:ext cx="6353666" cy="4210681"/>
          </a:xfrm>
        </p:spPr>
        <p:txBody>
          <a:bodyPr>
            <a:normAutofit/>
          </a:bodyPr>
          <a:lstStyle/>
          <a:p>
            <a:pPr marL="277246" indent="-277246"/>
            <a:r>
              <a:rPr lang="de-DE" b="1" dirty="0"/>
              <a:t>Mi</a:t>
            </a:r>
            <a:r>
              <a:rPr lang="de-DE" dirty="0"/>
              <a:t>xed </a:t>
            </a:r>
            <a:r>
              <a:rPr lang="de-DE" b="1" dirty="0"/>
              <a:t>R</a:t>
            </a:r>
            <a:r>
              <a:rPr lang="de-DE" dirty="0"/>
              <a:t>eality für </a:t>
            </a:r>
            <a:r>
              <a:rPr lang="de-DE" b="1" dirty="0"/>
              <a:t>A</a:t>
            </a:r>
            <a:r>
              <a:rPr lang="de-DE" dirty="0"/>
              <a:t>rbeit, </a:t>
            </a:r>
            <a:r>
              <a:rPr lang="de-DE" b="1" dirty="0" err="1"/>
              <a:t>C</a:t>
            </a:r>
            <a:r>
              <a:rPr lang="de-DE" dirty="0" err="1"/>
              <a:t>ollaboration</a:t>
            </a:r>
            <a:r>
              <a:rPr lang="de-DE" dirty="0"/>
              <a:t> und </a:t>
            </a:r>
            <a:r>
              <a:rPr lang="de-DE" b="1" dirty="0"/>
              <a:t>Le</a:t>
            </a:r>
            <a:r>
              <a:rPr lang="de-DE" dirty="0"/>
              <a:t>hre!</a:t>
            </a:r>
            <a:endParaRPr lang="de-AT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Bildplatzhalter 3" descr="HoloLens">
                <a:extLst>
                  <a:ext uri="{FF2B5EF4-FFF2-40B4-BE49-F238E27FC236}">
                    <a16:creationId xmlns:a16="http://schemas.microsoft.com/office/drawing/2014/main" id="{11F3F903-A9AC-2A78-B9D1-ECE681E5D440}"/>
                  </a:ext>
                </a:extLst>
              </p:cNvPr>
              <p:cNvGraphicFramePr>
                <a:graphicFrameLocks noGrp="1"/>
              </p:cNvGraphicFramePr>
              <p:nvPr>
                <p:ph type="pic" sz="quarter" idx="14"/>
                <p:extLst>
                  <p:ext uri="{D42A27DB-BD31-4B8C-83A1-F6EECF244321}">
                    <p14:modId xmlns:p14="http://schemas.microsoft.com/office/powerpoint/2010/main" val="4070582877"/>
                  </p:ext>
                </p:extLst>
              </p:nvPr>
            </p:nvGraphicFramePr>
            <p:xfrm>
              <a:off x="2135560" y="3429000"/>
              <a:ext cx="4301294" cy="216024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301294" cy="2160240"/>
                    </a:xfrm>
                    <a:prstGeom prst="rect">
                      <a:avLst/>
                    </a:prstGeom>
                  </am3d:spPr>
                  <am3d:camera>
                    <am3d:pos x="0" y="0" z="60618996"/>
                    <am3d:up dx="0" dy="36000000" dz="0"/>
                    <am3d:lookAt x="0" y="0" z="0"/>
                    <am3d:perspective fov="1044386"/>
                  </am3d:camera>
                  <am3d:trans>
                    <am3d:meterPerModelUnit n="3762251" d="1000000"/>
                    <am3d:preTrans dx="0" dy="-55385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48744" ay="-2485933" az="164742"/>
                    <am3d:postTrans dx="0" dy="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Bildplatzhalter 3" descr="HoloLens">
                <a:extLst>
                  <a:ext uri="{FF2B5EF4-FFF2-40B4-BE49-F238E27FC236}">
                    <a16:creationId xmlns:a16="http://schemas.microsoft.com/office/drawing/2014/main" id="{11F3F903-A9AC-2A78-B9D1-ECE681E5D4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560" y="3429000"/>
                <a:ext cx="4301294" cy="216024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FBF5014-B674-493B-A75E-90747533C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7" r="27377"/>
          <a:stretch/>
        </p:blipFill>
        <p:spPr>
          <a:xfrm>
            <a:off x="7528541" y="0"/>
            <a:ext cx="4653831" cy="6858000"/>
          </a:xfrm>
          <a:custGeom>
            <a:avLst/>
            <a:gdLst>
              <a:gd name="connsiteX0" fmla="*/ 0 w 7673974"/>
              <a:gd name="connsiteY0" fmla="*/ 0 h 11309350"/>
              <a:gd name="connsiteX1" fmla="*/ 5729750 w 7673974"/>
              <a:gd name="connsiteY1" fmla="*/ 0 h 11309350"/>
              <a:gd name="connsiteX2" fmla="*/ 5729750 w 7673974"/>
              <a:gd name="connsiteY2" fmla="*/ 1944000 h 11309350"/>
              <a:gd name="connsiteX3" fmla="*/ 7673750 w 7673974"/>
              <a:gd name="connsiteY3" fmla="*/ 1944000 h 11309350"/>
              <a:gd name="connsiteX4" fmla="*/ 7673750 w 7673974"/>
              <a:gd name="connsiteY4" fmla="*/ 0 h 11309350"/>
              <a:gd name="connsiteX5" fmla="*/ 7673974 w 7673974"/>
              <a:gd name="connsiteY5" fmla="*/ 0 h 11309350"/>
              <a:gd name="connsiteX6" fmla="*/ 7673974 w 7673974"/>
              <a:gd name="connsiteY6" fmla="*/ 11309350 h 11309350"/>
              <a:gd name="connsiteX7" fmla="*/ 0 w 7673974"/>
              <a:gd name="connsiteY7" fmla="*/ 11309350 h 1130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3974" h="11309350">
                <a:moveTo>
                  <a:pt x="0" y="0"/>
                </a:moveTo>
                <a:lnTo>
                  <a:pt x="5729750" y="0"/>
                </a:lnTo>
                <a:lnTo>
                  <a:pt x="5729750" y="1944000"/>
                </a:lnTo>
                <a:lnTo>
                  <a:pt x="7673750" y="1944000"/>
                </a:lnTo>
                <a:lnTo>
                  <a:pt x="7673750" y="0"/>
                </a:lnTo>
                <a:lnTo>
                  <a:pt x="7673974" y="0"/>
                </a:lnTo>
                <a:lnTo>
                  <a:pt x="7673974" y="11309350"/>
                </a:lnTo>
                <a:lnTo>
                  <a:pt x="0" y="11309350"/>
                </a:lnTo>
                <a:close/>
              </a:path>
            </a:pathLst>
          </a:custGeom>
        </p:spPr>
      </p:pic>
      <p:sp>
        <p:nvSpPr>
          <p:cNvPr id="9" name="Datumsplatzhalter 12">
            <a:extLst>
              <a:ext uri="{FF2B5EF4-FFF2-40B4-BE49-F238E27FC236}">
                <a16:creationId xmlns:a16="http://schemas.microsoft.com/office/drawing/2014/main" id="{EF9E5E14-FFB3-4B21-A459-127FE6A75089}"/>
              </a:ext>
            </a:extLst>
          </p:cNvPr>
          <p:cNvSpPr txBox="1">
            <a:spLocks/>
          </p:cNvSpPr>
          <p:nvPr/>
        </p:nvSpPr>
        <p:spPr>
          <a:xfrm rot="16200000">
            <a:off x="10664951" y="52945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100" b="0" i="1" dirty="0">
                <a:effectLst/>
                <a:latin typeface="arial" panose="020B0604020202020204" pitchFamily="34" charset="0"/>
              </a:rPr>
              <a:t>© </a:t>
            </a:r>
            <a:r>
              <a:rPr lang="de-DE" sz="1100" b="0" i="0" dirty="0">
                <a:effectLst/>
                <a:latin typeface="Segoe UI" panose="020B0502040204020203" pitchFamily="34" charset="0"/>
              </a:rPr>
              <a:t>Peter Rauchecker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5802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4619C80-1E59-4E57-A447-5E9DE2478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sz="5800" dirty="0"/>
              <a:t>Miracle!</a:t>
            </a:r>
            <a:endParaRPr lang="de-AT" dirty="0"/>
          </a:p>
        </p:txBody>
      </p:sp>
      <p:pic>
        <p:nvPicPr>
          <p:cNvPr id="4" name="Inhaltsplatzhalter 6" descr="Ein Bild, das Boden, drinnen, Gebäude enthält.&#10;&#10;Automatisch generierte Beschreibung">
            <a:extLst>
              <a:ext uri="{FF2B5EF4-FFF2-40B4-BE49-F238E27FC236}">
                <a16:creationId xmlns:a16="http://schemas.microsoft.com/office/drawing/2014/main" id="{0BB17B48-CE19-0645-FC61-F83721FE4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5" y="1749595"/>
            <a:ext cx="6180793" cy="4320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 descr="Ein Bild, das Person, drinnen, Vorbereiten, Kochen enthält.&#10;&#10;Automatisch generierte Beschreibung">
            <a:extLst>
              <a:ext uri="{FF2B5EF4-FFF2-40B4-BE49-F238E27FC236}">
                <a16:creationId xmlns:a16="http://schemas.microsoft.com/office/drawing/2014/main" id="{34DEDB93-D269-2EC9-A7B8-5E4B49B2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583" y="903625"/>
            <a:ext cx="4756405" cy="31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E69C729E-4BB0-16CF-6EB5-32E612CE02F5}"/>
              </a:ext>
            </a:extLst>
          </p:cNvPr>
          <p:cNvSpPr/>
          <p:nvPr/>
        </p:nvSpPr>
        <p:spPr>
          <a:xfrm rot="520911">
            <a:off x="4151784" y="620688"/>
            <a:ext cx="2088232" cy="1440160"/>
          </a:xfrm>
          <a:prstGeom prst="rect">
            <a:avLst/>
          </a:prstGeom>
          <a:solidFill>
            <a:srgbClr val="00509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Department Gesundheit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D15A726-49A1-1A15-D4F7-46ADB881456D}"/>
              </a:ext>
            </a:extLst>
          </p:cNvPr>
          <p:cNvSpPr/>
          <p:nvPr/>
        </p:nvSpPr>
        <p:spPr>
          <a:xfrm rot="1187448">
            <a:off x="9573173" y="3872387"/>
            <a:ext cx="1944216" cy="1008112"/>
          </a:xfrm>
          <a:prstGeom prst="rect">
            <a:avLst/>
          </a:prstGeom>
          <a:solidFill>
            <a:srgbClr val="00509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Department Soziales</a:t>
            </a:r>
          </a:p>
        </p:txBody>
      </p:sp>
    </p:spTree>
    <p:extLst>
      <p:ext uri="{BB962C8B-B14F-4D97-AF65-F5344CB8AC3E}">
        <p14:creationId xmlns:p14="http://schemas.microsoft.com/office/powerpoint/2010/main" val="20966191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Fachhochschu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5096"/>
      </a:accent2>
      <a:accent3>
        <a:srgbClr val="BCBCBC"/>
      </a:accent3>
      <a:accent4>
        <a:srgbClr val="595959"/>
      </a:accent4>
      <a:accent5>
        <a:srgbClr val="BFBFBF"/>
      </a:accent5>
      <a:accent6>
        <a:srgbClr val="8DB3E2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096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0F452FB1380A41990F05E979BD3C3E" ma:contentTypeVersion="16" ma:contentTypeDescription="Ein neues Dokument erstellen." ma:contentTypeScope="" ma:versionID="4badb467bc0ec4ce3dca7e96778effd5">
  <xsd:schema xmlns:xsd="http://www.w3.org/2001/XMLSchema" xmlns:xs="http://www.w3.org/2001/XMLSchema" xmlns:p="http://schemas.microsoft.com/office/2006/metadata/properties" xmlns:ns2="6c1734f8-1bf4-47d2-b624-e9d338316451" xmlns:ns3="cbd7269d-99b5-44e8-80a7-f3afd8eeae6d" targetNamespace="http://schemas.microsoft.com/office/2006/metadata/properties" ma:root="true" ma:fieldsID="d35fa115cec9a648669f6a0ae9d16a41" ns2:_="" ns3:_="">
    <xsd:import namespace="6c1734f8-1bf4-47d2-b624-e9d338316451"/>
    <xsd:import namespace="cbd7269d-99b5-44e8-80a7-f3afd8eeae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734f8-1bf4-47d2-b624-e9d3383164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a84640ab-69e5-4507-afc1-7da4bb7a5f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d7269d-99b5-44e8-80a7-f3afd8eeae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20afb2c-831e-4df0-8d23-f16250c6c003}" ma:internalName="TaxCatchAll" ma:showField="CatchAllData" ma:web="cbd7269d-99b5-44e8-80a7-f3afd8eeae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1734f8-1bf4-47d2-b624-e9d338316451">
      <Terms xmlns="http://schemas.microsoft.com/office/infopath/2007/PartnerControls"/>
    </lcf76f155ced4ddcb4097134ff3c332f>
    <TaxCatchAll xmlns="cbd7269d-99b5-44e8-80a7-f3afd8eeae6d" xsi:nil="true"/>
    <SharedWithUsers xmlns="cbd7269d-99b5-44e8-80a7-f3afd8eeae6d">
      <UserInfo>
        <DisplayName/>
        <AccountId xsi:nil="true"/>
        <AccountType/>
      </UserInfo>
    </SharedWithUsers>
    <MediaLengthInSeconds xmlns="6c1734f8-1bf4-47d2-b624-e9d338316451" xsi:nil="true"/>
  </documentManagement>
</p:properties>
</file>

<file path=customXml/itemProps1.xml><?xml version="1.0" encoding="utf-8"?>
<ds:datastoreItem xmlns:ds="http://schemas.openxmlformats.org/officeDocument/2006/customXml" ds:itemID="{4E9B487E-1782-4619-8374-50A47E6D8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1734f8-1bf4-47d2-b624-e9d338316451"/>
    <ds:schemaRef ds:uri="cbd7269d-99b5-44e8-80a7-f3afd8eeae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C4D195-DB1D-44C8-BF80-27E53F7F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5AEFF-A447-4AC2-8205-A88985E18C29}">
  <ds:schemaRefs>
    <ds:schemaRef ds:uri="http://schemas.microsoft.com/office/2006/documentManagement/types"/>
    <ds:schemaRef ds:uri="http://www.w3.org/XML/1998/namespace"/>
    <ds:schemaRef ds:uri="http://purl.org/dc/terms/"/>
    <ds:schemaRef ds:uri="15428c9f-8a20-428b-b67c-f27179d5682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485defd9-f6ec-4d14-8a65-b7d9feb2f429"/>
    <ds:schemaRef ds:uri="http://schemas.microsoft.com/office/infopath/2007/PartnerControls"/>
    <ds:schemaRef ds:uri="http://purl.org/dc/dcmitype/"/>
    <ds:schemaRef ds:uri="6c1734f8-1bf4-47d2-b624-e9d338316451"/>
    <ds:schemaRef ds:uri="cbd7269d-99b5-44e8-80a7-f3afd8eeae6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Breitbild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Segoe UI</vt:lpstr>
      <vt:lpstr>Larissa</vt:lpstr>
      <vt:lpstr>MIRACLE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MIRACLE</dc:title>
  <dc:creator>Susanne</dc:creator>
  <cp:lastModifiedBy>Petra Fischer</cp:lastModifiedBy>
  <cp:revision>41</cp:revision>
  <dcterms:created xsi:type="dcterms:W3CDTF">2015-03-18T21:46:42Z</dcterms:created>
  <dcterms:modified xsi:type="dcterms:W3CDTF">2023-07-03T07:57:57Z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0x010100DE0F452FB1380A41990F05E979BD3C3E</vt:lpwstr>
  </property>
  <property fmtid="{D5CDD505-2E9C-101B-9397-08002B2CF9AE}" pid="3" name="Order">
    <vt:r8>16100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